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comments/modernComment_102_7DC05F85.xml" ContentType="application/vnd.ms-powerpoint.comments+xml"/>
  <Override PartName="/ppt/notesSlides/notesSlide15.xml" ContentType="application/vnd.openxmlformats-officedocument.presentationml.notesSlide+xml"/>
  <Override PartName="/ppt/comments/modernComment_123_DD226EE1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16_31362CA7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handoutMasterIdLst>
    <p:handoutMasterId r:id="rId123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318" r:id="rId9"/>
    <p:sldId id="366" r:id="rId10"/>
    <p:sldId id="323" r:id="rId11"/>
    <p:sldId id="330" r:id="rId12"/>
    <p:sldId id="365" r:id="rId13"/>
    <p:sldId id="331" r:id="rId14"/>
    <p:sldId id="367" r:id="rId15"/>
    <p:sldId id="327" r:id="rId16"/>
    <p:sldId id="326" r:id="rId17"/>
    <p:sldId id="362" r:id="rId18"/>
    <p:sldId id="328" r:id="rId19"/>
    <p:sldId id="371" r:id="rId20"/>
    <p:sldId id="373" r:id="rId21"/>
    <p:sldId id="324" r:id="rId22"/>
    <p:sldId id="317" r:id="rId23"/>
    <p:sldId id="372" r:id="rId24"/>
    <p:sldId id="369" r:id="rId25"/>
    <p:sldId id="370" r:id="rId26"/>
    <p:sldId id="368" r:id="rId27"/>
    <p:sldId id="333" r:id="rId28"/>
    <p:sldId id="336" r:id="rId29"/>
    <p:sldId id="334" r:id="rId30"/>
    <p:sldId id="335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6" r:id="rId50"/>
    <p:sldId id="378" r:id="rId51"/>
    <p:sldId id="389" r:id="rId52"/>
    <p:sldId id="390" r:id="rId53"/>
    <p:sldId id="379" r:id="rId54"/>
    <p:sldId id="382" r:id="rId55"/>
    <p:sldId id="383" r:id="rId56"/>
    <p:sldId id="384" r:id="rId57"/>
    <p:sldId id="385" r:id="rId58"/>
    <p:sldId id="387" r:id="rId59"/>
    <p:sldId id="377" r:id="rId60"/>
    <p:sldId id="381" r:id="rId61"/>
    <p:sldId id="386" r:id="rId62"/>
    <p:sldId id="375" r:id="rId63"/>
    <p:sldId id="364" r:id="rId64"/>
    <p:sldId id="357" r:id="rId65"/>
    <p:sldId id="358" r:id="rId66"/>
    <p:sldId id="360" r:id="rId67"/>
    <p:sldId id="359" r:id="rId68"/>
    <p:sldId id="363" r:id="rId69"/>
    <p:sldId id="321" r:id="rId70"/>
    <p:sldId id="315" r:id="rId71"/>
    <p:sldId id="304" r:id="rId72"/>
    <p:sldId id="257" r:id="rId73"/>
    <p:sldId id="258" r:id="rId74"/>
    <p:sldId id="290" r:id="rId75"/>
    <p:sldId id="291" r:id="rId76"/>
    <p:sldId id="292" r:id="rId77"/>
    <p:sldId id="301" r:id="rId78"/>
    <p:sldId id="303" r:id="rId79"/>
    <p:sldId id="270" r:id="rId80"/>
    <p:sldId id="316" r:id="rId81"/>
    <p:sldId id="307" r:id="rId82"/>
    <p:sldId id="278" r:id="rId83"/>
    <p:sldId id="282" r:id="rId84"/>
    <p:sldId id="300" r:id="rId85"/>
    <p:sldId id="274" r:id="rId86"/>
    <p:sldId id="273" r:id="rId87"/>
    <p:sldId id="285" r:id="rId88"/>
    <p:sldId id="305" r:id="rId89"/>
    <p:sldId id="306" r:id="rId90"/>
    <p:sldId id="284" r:id="rId91"/>
    <p:sldId id="276" r:id="rId92"/>
    <p:sldId id="261" r:id="rId93"/>
    <p:sldId id="269" r:id="rId94"/>
    <p:sldId id="263" r:id="rId95"/>
    <p:sldId id="264" r:id="rId96"/>
    <p:sldId id="260" r:id="rId97"/>
    <p:sldId id="265" r:id="rId98"/>
    <p:sldId id="267" r:id="rId99"/>
    <p:sldId id="266" r:id="rId100"/>
    <p:sldId id="271" r:id="rId101"/>
    <p:sldId id="277" r:id="rId102"/>
    <p:sldId id="279" r:id="rId103"/>
    <p:sldId id="268" r:id="rId104"/>
    <p:sldId id="280" r:id="rId105"/>
    <p:sldId id="281" r:id="rId106"/>
    <p:sldId id="287" r:id="rId107"/>
    <p:sldId id="288" r:id="rId108"/>
    <p:sldId id="302" r:id="rId109"/>
    <p:sldId id="309" r:id="rId110"/>
    <p:sldId id="310" r:id="rId111"/>
    <p:sldId id="311" r:id="rId112"/>
    <p:sldId id="312" r:id="rId113"/>
    <p:sldId id="313" r:id="rId114"/>
    <p:sldId id="314" r:id="rId115"/>
    <p:sldId id="275" r:id="rId116"/>
    <p:sldId id="298" r:id="rId117"/>
    <p:sldId id="294" r:id="rId118"/>
    <p:sldId id="295" r:id="rId119"/>
    <p:sldId id="296" r:id="rId120"/>
    <p:sldId id="297" r:id="rId12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81"/>
            <p14:sldId id="386"/>
            <p14:sldId id="375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A9D18E"/>
    <a:srgbClr val="FFFFCC"/>
    <a:srgbClr val="4472C4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4B1AE7-ADC7-493B-9C27-8DBF5603B68C}" v="6" dt="2025-06-11T19:18:16.5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24" autoAdjust="0"/>
  </p:normalViewPr>
  <p:slideViewPr>
    <p:cSldViewPr snapToGrid="0">
      <p:cViewPr varScale="1">
        <p:scale>
          <a:sx n="91" d="100"/>
          <a:sy n="91" d="100"/>
        </p:scale>
        <p:origin x="631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handoutMaster" Target="handoutMasters/handoutMaster1.xml"/><Relationship Id="rId128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129" Type="http://schemas.microsoft.com/office/2015/10/relationships/revisionInfo" Target="revisionInfo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microsoft.com/office/2018/10/relationships/authors" Target="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BB0DB6E9-9B02-49C2-97E6-4EC2BBC5E76F}"/>
    <pc:docChg chg="undo custSel addSld modSld modSection modNotesMaster modHandout">
      <pc:chgData name="Ron Keidar" userId="bd522e22234dfd79" providerId="LiveId" clId="{BB0DB6E9-9B02-49C2-97E6-4EC2BBC5E76F}" dt="2025-01-07T01:55:25.402" v="1021" actId="478"/>
      <pc:docMkLst>
        <pc:docMk/>
      </pc:docMkLst>
      <pc:sldChg chg="modNotes">
        <pc:chgData name="Ron Keidar" userId="bd522e22234dfd79" providerId="LiveId" clId="{BB0DB6E9-9B02-49C2-97E6-4EC2BBC5E76F}" dt="2025-01-01T20:21:25.474" v="36"/>
        <pc:sldMkLst>
          <pc:docMk/>
          <pc:sldMk cId="2196176356" sldId="25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814623948" sldId="282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9192361" sldId="28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5665964" sldId="290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24931329" sldId="303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035202760" sldId="30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00040743" sldId="308"/>
        </pc:sldMkLst>
      </pc:sldChg>
      <pc:sldChg chg="modSp mod modNotes">
        <pc:chgData name="Ron Keidar" userId="bd522e22234dfd79" providerId="LiveId" clId="{BB0DB6E9-9B02-49C2-97E6-4EC2BBC5E76F}" dt="2025-01-05T02:11:46.116" v="306" actId="20577"/>
        <pc:sldMkLst>
          <pc:docMk/>
          <pc:sldMk cId="2691707959" sldId="31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127032368" sldId="323"/>
        </pc:sldMkLst>
      </pc:sldChg>
      <pc:sldChg chg="addSp delSp modSp mod modNotes">
        <pc:chgData name="Ron Keidar" userId="bd522e22234dfd79" providerId="LiveId" clId="{BB0DB6E9-9B02-49C2-97E6-4EC2BBC5E76F}" dt="2025-01-01T20:21:25.474" v="36"/>
        <pc:sldMkLst>
          <pc:docMk/>
          <pc:sldMk cId="3913557010" sldId="326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618883436" sldId="32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36059809" sldId="328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65224847" sldId="330"/>
        </pc:sldMkLst>
      </pc:sldChg>
      <pc:sldChg chg="modSp mod modNotes">
        <pc:chgData name="Ron Keidar" userId="bd522e22234dfd79" providerId="LiveId" clId="{BB0DB6E9-9B02-49C2-97E6-4EC2BBC5E76F}" dt="2025-01-07T01:27:15.577" v="563" actId="14100"/>
        <pc:sldMkLst>
          <pc:docMk/>
          <pc:sldMk cId="3086040248" sldId="331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649857931" sldId="33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431369023" sldId="36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982022132" sldId="369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76743407" sldId="370"/>
        </pc:sldMkLst>
      </pc:sldChg>
      <pc:sldChg chg="addSp delSp modSp new mod">
        <pc:chgData name="Ron Keidar" userId="bd522e22234dfd79" providerId="LiveId" clId="{BB0DB6E9-9B02-49C2-97E6-4EC2BBC5E76F}" dt="2025-01-07T01:55:25.402" v="1021" actId="478"/>
        <pc:sldMkLst>
          <pc:docMk/>
          <pc:sldMk cId="1475696406" sldId="373"/>
        </pc:sldMkLst>
      </pc:sld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Gil Keidar" userId="39bab330baa1541e" providerId="LiveId" clId="{C34B1AE7-ADC7-493B-9C27-8DBF5603B68C}"/>
    <pc:docChg chg="undo redo custSel addSld delSld modSld sldOrd addSection modSection">
      <pc:chgData name="Gil Keidar" userId="39bab330baa1541e" providerId="LiveId" clId="{C34B1AE7-ADC7-493B-9C27-8DBF5603B68C}" dt="2025-06-11T19:24:24.211" v="15424" actId="20577"/>
      <pc:docMkLst>
        <pc:docMk/>
      </pc:docMkLst>
      <pc:sldChg chg="modSp mod">
        <pc:chgData name="Gil Keidar" userId="39bab330baa1541e" providerId="LiveId" clId="{C34B1AE7-ADC7-493B-9C27-8DBF5603B68C}" dt="2025-05-28T02:48:51.626" v="11913" actId="20577"/>
        <pc:sldMkLst>
          <pc:docMk/>
          <pc:sldMk cId="3200040743" sldId="308"/>
        </pc:sldMkLst>
        <pc:spChg chg="mod">
          <ac:chgData name="Gil Keidar" userId="39bab330baa1541e" providerId="LiveId" clId="{C34B1AE7-ADC7-493B-9C27-8DBF5603B68C}" dt="2025-05-28T02:48:51.626" v="11913" actId="20577"/>
          <ac:spMkLst>
            <pc:docMk/>
            <pc:sldMk cId="3200040743" sldId="308"/>
            <ac:spMk id="2" creationId="{27F9D606-E048-4299-802F-1E3F7A1C1E08}"/>
          </ac:spMkLst>
        </pc:spChg>
      </pc:sldChg>
      <pc:sldChg chg="modSp mod">
        <pc:chgData name="Gil Keidar" userId="39bab330baa1541e" providerId="LiveId" clId="{C34B1AE7-ADC7-493B-9C27-8DBF5603B68C}" dt="2025-03-12T05:39:28.273" v="194" actId="1076"/>
        <pc:sldMkLst>
          <pc:docMk/>
          <pc:sldMk cId="1325567996" sldId="320"/>
        </pc:sldMkLst>
      </pc:sldChg>
      <pc:sldChg chg="addSp modSp mod">
        <pc:chgData name="Gil Keidar" userId="39bab330baa1541e" providerId="LiveId" clId="{C34B1AE7-ADC7-493B-9C27-8DBF5603B68C}" dt="2025-02-21T06:16:23.497" v="115" actId="14100"/>
        <pc:sldMkLst>
          <pc:docMk/>
          <pc:sldMk cId="3913557010" sldId="326"/>
        </pc:sldMkLst>
      </pc:sldChg>
      <pc:sldChg chg="modSp mod">
        <pc:chgData name="Gil Keidar" userId="39bab330baa1541e" providerId="LiveId" clId="{C34B1AE7-ADC7-493B-9C27-8DBF5603B68C}" dt="2025-03-12T20:23:43.637" v="1913" actId="404"/>
        <pc:sldMkLst>
          <pc:docMk/>
          <pc:sldMk cId="436059809" sldId="328"/>
        </pc:sldMkLst>
      </pc:sldChg>
      <pc:sldChg chg="modSp mod">
        <pc:chgData name="Gil Keidar" userId="39bab330baa1541e" providerId="LiveId" clId="{C34B1AE7-ADC7-493B-9C27-8DBF5603B68C}" dt="2025-02-21T06:06:15.579" v="93" actId="20577"/>
        <pc:sldMkLst>
          <pc:docMk/>
          <pc:sldMk cId="3086040248" sldId="331"/>
        </pc:sldMkLst>
      </pc:sldChg>
      <pc:sldChg chg="delSp modSp mod">
        <pc:chgData name="Gil Keidar" userId="39bab330baa1541e" providerId="LiveId" clId="{C34B1AE7-ADC7-493B-9C27-8DBF5603B68C}" dt="2025-02-21T06:42:11.918" v="173" actId="478"/>
        <pc:sldMkLst>
          <pc:docMk/>
          <pc:sldMk cId="3376200829" sldId="338"/>
        </pc:sldMkLst>
      </pc:sldChg>
      <pc:sldChg chg="delSp mod">
        <pc:chgData name="Gil Keidar" userId="39bab330baa1541e" providerId="LiveId" clId="{C34B1AE7-ADC7-493B-9C27-8DBF5603B68C}" dt="2025-02-21T06:42:30.492" v="174" actId="478"/>
        <pc:sldMkLst>
          <pc:docMk/>
          <pc:sldMk cId="500000336" sldId="339"/>
        </pc:sldMkLst>
      </pc:sldChg>
      <pc:sldChg chg="addSp modSp mod">
        <pc:chgData name="Gil Keidar" userId="39bab330baa1541e" providerId="LiveId" clId="{C34B1AE7-ADC7-493B-9C27-8DBF5603B68C}" dt="2025-05-28T02:38:55.411" v="11907" actId="207"/>
        <pc:sldMkLst>
          <pc:docMk/>
          <pc:sldMk cId="2243852184" sldId="342"/>
        </pc:sldMkLst>
        <pc:spChg chg="add mod">
          <ac:chgData name="Gil Keidar" userId="39bab330baa1541e" providerId="LiveId" clId="{C34B1AE7-ADC7-493B-9C27-8DBF5603B68C}" dt="2025-05-28T02:38:55.411" v="11907" actId="207"/>
          <ac:spMkLst>
            <pc:docMk/>
            <pc:sldMk cId="2243852184" sldId="342"/>
            <ac:spMk id="7" creationId="{DA18E71E-17A1-33EA-68D7-D3C727E46A9A}"/>
          </ac:spMkLst>
        </pc:spChg>
      </pc:sldChg>
      <pc:sldChg chg="modSp mod">
        <pc:chgData name="Gil Keidar" userId="39bab330baa1541e" providerId="LiveId" clId="{C34B1AE7-ADC7-493B-9C27-8DBF5603B68C}" dt="2025-02-21T06:23:12.588" v="118" actId="20577"/>
        <pc:sldMkLst>
          <pc:docMk/>
          <pc:sldMk cId="372413896" sldId="371"/>
        </pc:sldMkLst>
      </pc:sldChg>
      <pc:sldChg chg="modSp mod">
        <pc:chgData name="Gil Keidar" userId="39bab330baa1541e" providerId="LiveId" clId="{C34B1AE7-ADC7-493B-9C27-8DBF5603B68C}" dt="2025-02-21T06:26:16.136" v="171" actId="20577"/>
        <pc:sldMkLst>
          <pc:docMk/>
          <pc:sldMk cId="1475696406" sldId="373"/>
        </pc:sldMkLst>
      </pc:sldChg>
      <pc:sldChg chg="addSp delSp modSp new mod ord modClrScheme chgLayout">
        <pc:chgData name="Gil Keidar" userId="39bab330baa1541e" providerId="LiveId" clId="{C34B1AE7-ADC7-493B-9C27-8DBF5603B68C}" dt="2025-03-12T06:02:34.413" v="1868" actId="20577"/>
        <pc:sldMkLst>
          <pc:docMk/>
          <pc:sldMk cId="420809124" sldId="374"/>
        </pc:sldMkLst>
      </pc:sldChg>
      <pc:sldChg chg="modSp add mod">
        <pc:chgData name="Gil Keidar" userId="39bab330baa1541e" providerId="LiveId" clId="{C34B1AE7-ADC7-493B-9C27-8DBF5603B68C}" dt="2025-05-28T00:10:31.845" v="2169" actId="20577"/>
        <pc:sldMkLst>
          <pc:docMk/>
          <pc:sldMk cId="3178321639" sldId="375"/>
        </pc:sldMkLst>
        <pc:graphicFrameChg chg="mod modGraphic">
          <ac:chgData name="Gil Keidar" userId="39bab330baa1541e" providerId="LiveId" clId="{C34B1AE7-ADC7-493B-9C27-8DBF5603B68C}" dt="2025-05-27T23:58:26.770" v="1918" actId="14100"/>
          <ac:graphicFrameMkLst>
            <pc:docMk/>
            <pc:sldMk cId="3178321639" sldId="375"/>
            <ac:graphicFrameMk id="3" creationId="{0042F1B9-5FBF-B518-81CA-93FA187445CA}"/>
          </ac:graphicFrameMkLst>
        </pc:graphicFrameChg>
        <pc:graphicFrameChg chg="mod modGraphic">
          <ac:chgData name="Gil Keidar" userId="39bab330baa1541e" providerId="LiveId" clId="{C34B1AE7-ADC7-493B-9C27-8DBF5603B68C}" dt="2025-05-28T00:10:31.845" v="2169" actId="20577"/>
          <ac:graphicFrameMkLst>
            <pc:docMk/>
            <pc:sldMk cId="3178321639" sldId="375"/>
            <ac:graphicFrameMk id="14" creationId="{33A00062-0D5C-B315-8177-E0E4FA98296D}"/>
          </ac:graphicFrameMkLst>
        </pc:graphicFrameChg>
      </pc:sldChg>
      <pc:sldChg chg="add del">
        <pc:chgData name="Gil Keidar" userId="39bab330baa1541e" providerId="LiveId" clId="{C34B1AE7-ADC7-493B-9C27-8DBF5603B68C}" dt="2025-03-12T05:38:39.198" v="184"/>
        <pc:sldMkLst>
          <pc:docMk/>
          <pc:sldMk cId="3440009040" sldId="375"/>
        </pc:sldMkLst>
      </pc:sldChg>
      <pc:sldChg chg="new del">
        <pc:chgData name="Gil Keidar" userId="39bab330baa1541e" providerId="LiveId" clId="{C34B1AE7-ADC7-493B-9C27-8DBF5603B68C}" dt="2025-03-12T05:41:05.092" v="236" actId="680"/>
        <pc:sldMkLst>
          <pc:docMk/>
          <pc:sldMk cId="4254705712" sldId="375"/>
        </pc:sldMkLst>
      </pc:sldChg>
      <pc:sldChg chg="addSp delSp modSp add mod ord">
        <pc:chgData name="Gil Keidar" userId="39bab330baa1541e" providerId="LiveId" clId="{C34B1AE7-ADC7-493B-9C27-8DBF5603B68C}" dt="2025-05-28T02:36:35.918" v="11786" actId="1076"/>
        <pc:sldMkLst>
          <pc:docMk/>
          <pc:sldMk cId="2266690573" sldId="376"/>
        </pc:sldMkLst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3" creationId="{0EBA0DD2-33A7-A74E-0D5B-7045E6E31E2F}"/>
          </ac:spMkLst>
        </pc:spChg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4" creationId="{F9AB89FF-4462-CF61-08EF-9861178A439E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3" creationId="{A85457E7-0A17-A2F7-3CB9-3D5AB0E7E6E5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9" creationId="{BBD9601B-98CE-4F02-B323-B7B412025CA7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21" creationId="{C594A1F6-C28A-EB8E-76BE-450E36097344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46" creationId="{62855FB6-801B-327B-1EBA-B764D214C3E7}"/>
          </ac:spMkLst>
        </pc:spChg>
        <pc:spChg chg="add del mod">
          <ac:chgData name="Gil Keidar" userId="39bab330baa1541e" providerId="LiveId" clId="{C34B1AE7-ADC7-493B-9C27-8DBF5603B68C}" dt="2025-05-28T00:06:28.474" v="2100" actId="1076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Gil Keidar" userId="39bab330baa1541e" providerId="LiveId" clId="{C34B1AE7-ADC7-493B-9C27-8DBF5603B68C}" dt="2025-05-28T00:06:10.637" v="2096" actId="1076"/>
          <ac:spMkLst>
            <pc:docMk/>
            <pc:sldMk cId="2266690573" sldId="376"/>
            <ac:spMk id="84" creationId="{BCCC7742-C3BE-8E8E-0505-A736000DF7EA}"/>
          </ac:spMkLst>
        </pc:sp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Gil Keidar" userId="39bab330baa1541e" providerId="LiveId" clId="{C34B1AE7-ADC7-493B-9C27-8DBF5603B68C}" dt="2025-05-28T00:04:51.639" v="2030" actId="14100"/>
          <ac:cxnSpMkLst>
            <pc:docMk/>
            <pc:sldMk cId="2266690573" sldId="376"/>
            <ac:cxnSpMk id="34" creationId="{B20DB054-52F7-0722-599C-E00DA8DC171D}"/>
          </ac:cxnSpMkLst>
        </pc:cxnChg>
        <pc:cxnChg chg="add mod">
          <ac:chgData name="Gil Keidar" userId="39bab330baa1541e" providerId="LiveId" clId="{C34B1AE7-ADC7-493B-9C27-8DBF5603B68C}" dt="2025-05-28T00:04:50.240" v="2029" actId="14100"/>
          <ac:cxnSpMkLst>
            <pc:docMk/>
            <pc:sldMk cId="2266690573" sldId="376"/>
            <ac:cxnSpMk id="58" creationId="{925DFA60-0A2D-6AC8-114D-A68D4ADAADF0}"/>
          </ac:cxnSpMkLst>
        </pc:cxn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62" creationId="{9D451238-0D66-FF27-6F2A-543050818402}"/>
          </ac:cxnSpMkLst>
        </pc:cxnChg>
        <pc:cxnChg chg="add mod">
          <ac:chgData name="Gil Keidar" userId="39bab330baa1541e" providerId="LiveId" clId="{C34B1AE7-ADC7-493B-9C27-8DBF5603B68C}" dt="2025-05-28T00:06:28.474" v="2100" actId="1076"/>
          <ac:cxnSpMkLst>
            <pc:docMk/>
            <pc:sldMk cId="2266690573" sldId="376"/>
            <ac:cxnSpMk id="66" creationId="{3A1C77BC-F221-2A50-2FB0-606342117FA8}"/>
          </ac:cxnSpMkLst>
        </pc:cxnChg>
        <pc:cxnChg chg="add mod">
          <ac:chgData name="Gil Keidar" userId="39bab330baa1541e" providerId="LiveId" clId="{C34B1AE7-ADC7-493B-9C27-8DBF5603B68C}" dt="2025-05-28T00:06:03.161" v="2092" actId="14100"/>
          <ac:cxnSpMkLst>
            <pc:docMk/>
            <pc:sldMk cId="2266690573" sldId="376"/>
            <ac:cxnSpMk id="101" creationId="{13964623-27E6-4340-76F9-8EC71741E547}"/>
          </ac:cxnSpMkLst>
        </pc:cxnChg>
      </pc:sldChg>
      <pc:sldChg chg="addSp modSp new mod">
        <pc:chgData name="Gil Keidar" userId="39bab330baa1541e" providerId="LiveId" clId="{C34B1AE7-ADC7-493B-9C27-8DBF5603B68C}" dt="2025-06-11T19:19:20.009" v="15188" actId="1076"/>
        <pc:sldMkLst>
          <pc:docMk/>
          <pc:sldMk cId="2123469828" sldId="377"/>
        </pc:sldMkLst>
        <pc:spChg chg="mod">
          <ac:chgData name="Gil Keidar" userId="39bab330baa1541e" providerId="LiveId" clId="{C34B1AE7-ADC7-493B-9C27-8DBF5603B68C}" dt="2025-05-28T00:17:03.049" v="2191" actId="20577"/>
          <ac:spMkLst>
            <pc:docMk/>
            <pc:sldMk cId="2123469828" sldId="377"/>
            <ac:spMk id="2" creationId="{2E4F8945-FAFE-1954-2875-805161DE9B67}"/>
          </ac:spMkLst>
        </pc:spChg>
        <pc:spChg chg="add mod">
          <ac:chgData name="Gil Keidar" userId="39bab330baa1541e" providerId="LiveId" clId="{C34B1AE7-ADC7-493B-9C27-8DBF5603B68C}" dt="2025-05-28T00:19:37.303" v="2582" actId="1076"/>
          <ac:spMkLst>
            <pc:docMk/>
            <pc:sldMk cId="2123469828" sldId="377"/>
            <ac:spMk id="4" creationId="{D20A8B5C-5DF9-442A-7655-C9F168939242}"/>
          </ac:spMkLst>
        </pc:spChg>
        <pc:spChg chg="add mod">
          <ac:chgData name="Gil Keidar" userId="39bab330baa1541e" providerId="LiveId" clId="{C34B1AE7-ADC7-493B-9C27-8DBF5603B68C}" dt="2025-05-28T00:21:34.685" v="2889" actId="20577"/>
          <ac:spMkLst>
            <pc:docMk/>
            <pc:sldMk cId="2123469828" sldId="377"/>
            <ac:spMk id="5" creationId="{0F9FA6CB-ACF5-75E4-A445-2D16B0ED0CD3}"/>
          </ac:spMkLst>
        </pc:spChg>
        <pc:spChg chg="add mod">
          <ac:chgData name="Gil Keidar" userId="39bab330baa1541e" providerId="LiveId" clId="{C34B1AE7-ADC7-493B-9C27-8DBF5603B68C}" dt="2025-05-28T01:20:04.807" v="6970" actId="14100"/>
          <ac:spMkLst>
            <pc:docMk/>
            <pc:sldMk cId="2123469828" sldId="377"/>
            <ac:spMk id="6" creationId="{BE82AC1B-D159-63C0-7BCA-4EC6E2E572F8}"/>
          </ac:spMkLst>
        </pc:spChg>
        <pc:graphicFrameChg chg="add mod modGraphic">
          <ac:chgData name="Gil Keidar" userId="39bab330baa1541e" providerId="LiveId" clId="{C34B1AE7-ADC7-493B-9C27-8DBF5603B68C}" dt="2025-06-11T19:19:20.009" v="15188" actId="1076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new mod ord">
        <pc:chgData name="Gil Keidar" userId="39bab330baa1541e" providerId="LiveId" clId="{C34B1AE7-ADC7-493B-9C27-8DBF5603B68C}" dt="2025-05-28T19:23:48.923" v="13177"/>
        <pc:sldMkLst>
          <pc:docMk/>
          <pc:sldMk cId="3308824609" sldId="378"/>
        </pc:sldMkLst>
        <pc:spChg chg="mod">
          <ac:chgData name="Gil Keidar" userId="39bab330baa1541e" providerId="LiveId" clId="{C34B1AE7-ADC7-493B-9C27-8DBF5603B68C}" dt="2025-05-28T00:53:31.263" v="3537" actId="20577"/>
          <ac:spMkLst>
            <pc:docMk/>
            <pc:sldMk cId="3308824609" sldId="378"/>
            <ac:spMk id="2" creationId="{5776C35E-FDD3-D165-F9B0-5E3FC0134F97}"/>
          </ac:spMkLst>
        </pc:spChg>
        <pc:spChg chg="add mod">
          <ac:chgData name="Gil Keidar" userId="39bab330baa1541e" providerId="LiveId" clId="{C34B1AE7-ADC7-493B-9C27-8DBF5603B68C}" dt="2025-05-28T01:07:42.177" v="5951" actId="20577"/>
          <ac:spMkLst>
            <pc:docMk/>
            <pc:sldMk cId="3308824609" sldId="378"/>
            <ac:spMk id="3" creationId="{AA693CF8-2E6D-18DB-E69D-057147472A6C}"/>
          </ac:spMkLst>
        </pc:spChg>
        <pc:spChg chg="add mod">
          <ac:chgData name="Gil Keidar" userId="39bab330baa1541e" providerId="LiveId" clId="{C34B1AE7-ADC7-493B-9C27-8DBF5603B68C}" dt="2025-05-28T01:08:05.280" v="5960" actId="12"/>
          <ac:spMkLst>
            <pc:docMk/>
            <pc:sldMk cId="3308824609" sldId="378"/>
            <ac:spMk id="6" creationId="{A507E00B-83D9-2E66-58E8-E0A4777F40FD}"/>
          </ac:spMkLst>
        </pc:spChg>
        <pc:graphicFrameChg chg="add mod modGraphic">
          <ac:chgData name="Gil Keidar" userId="39bab330baa1541e" providerId="LiveId" clId="{C34B1AE7-ADC7-493B-9C27-8DBF5603B68C}" dt="2025-05-28T01:07:51.841" v="5956" actId="404"/>
          <ac:graphicFrameMkLst>
            <pc:docMk/>
            <pc:sldMk cId="3308824609" sldId="378"/>
            <ac:graphicFrameMk id="5" creationId="{50830EA4-ABA3-BB20-4E95-5EEC7E3EC2F0}"/>
          </ac:graphicFrameMkLst>
        </pc:graphicFrameChg>
      </pc:sldChg>
      <pc:sldChg chg="addSp delSp modSp new mod">
        <pc:chgData name="Gil Keidar" userId="39bab330baa1541e" providerId="LiveId" clId="{C34B1AE7-ADC7-493B-9C27-8DBF5603B68C}" dt="2025-05-28T01:31:18.535" v="7994" actId="113"/>
        <pc:sldMkLst>
          <pc:docMk/>
          <pc:sldMk cId="2655646293" sldId="379"/>
        </pc:sldMkLst>
        <pc:spChg chg="mod">
          <ac:chgData name="Gil Keidar" userId="39bab330baa1541e" providerId="LiveId" clId="{C34B1AE7-ADC7-493B-9C27-8DBF5603B68C}" dt="2025-05-28T01:08:53.373" v="6015" actId="20577"/>
          <ac:spMkLst>
            <pc:docMk/>
            <pc:sldMk cId="2655646293" sldId="379"/>
            <ac:spMk id="2" creationId="{DFE53128-C1AE-1B98-6A98-544E31DD88C8}"/>
          </ac:spMkLst>
        </pc:spChg>
        <pc:spChg chg="add mod">
          <ac:chgData name="Gil Keidar" userId="39bab330baa1541e" providerId="LiveId" clId="{C34B1AE7-ADC7-493B-9C27-8DBF5603B68C}" dt="2025-05-28T01:29:27.158" v="7755" actId="14100"/>
          <ac:spMkLst>
            <pc:docMk/>
            <pc:sldMk cId="2655646293" sldId="379"/>
            <ac:spMk id="7" creationId="{0C90270B-736A-1B7F-69FB-527BCAD76D37}"/>
          </ac:spMkLst>
        </pc:spChg>
        <pc:graphicFrameChg chg="add mod modGraphic">
          <ac:chgData name="Gil Keidar" userId="39bab330baa1541e" providerId="LiveId" clId="{C34B1AE7-ADC7-493B-9C27-8DBF5603B68C}" dt="2025-05-28T01:31:18.535" v="7994" actId="113"/>
          <ac:graphicFrameMkLst>
            <pc:docMk/>
            <pc:sldMk cId="2655646293" sldId="379"/>
            <ac:graphicFrameMk id="4" creationId="{1F237C11-0F7F-2C9A-0EAC-C6AA1F937F1A}"/>
          </ac:graphicFrameMkLst>
        </pc:graphicFrameChg>
        <pc:graphicFrameChg chg="add mod modGraphic">
          <ac:chgData name="Gil Keidar" userId="39bab330baa1541e" providerId="LiveId" clId="{C34B1AE7-ADC7-493B-9C27-8DBF5603B68C}" dt="2025-05-28T01:29:31.940" v="7758" actId="114"/>
          <ac:graphicFrameMkLst>
            <pc:docMk/>
            <pc:sldMk cId="2655646293" sldId="379"/>
            <ac:graphicFrameMk id="6" creationId="{BFFF068C-177E-58EE-681D-C9214F16C135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16:53:50.730" v="13176" actId="478"/>
        <pc:sldMkLst>
          <pc:docMk/>
          <pc:sldMk cId="3804542101" sldId="380"/>
        </pc:sldMkLst>
        <pc:spChg chg="add 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8" creationId="{BF2657BB-2261-20EA-1A05-AFAD3CA9488D}"/>
          </ac:spMkLst>
        </pc:spChg>
        <pc:spChg chg="add mod topLvl">
          <ac:chgData name="Gil Keidar" userId="39bab330baa1541e" providerId="LiveId" clId="{C34B1AE7-ADC7-493B-9C27-8DBF5603B68C}" dt="2025-05-28T03:00:35.997" v="12239" actId="164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Gil Keidar" userId="39bab330baa1541e" providerId="LiveId" clId="{C34B1AE7-ADC7-493B-9C27-8DBF5603B68C}" dt="2025-05-28T03:00:30.403" v="12238" actId="164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1" creationId="{DAC9BFC3-FE66-6335-C204-A56F91F77BF9}"/>
          </ac:spMkLst>
        </pc:spChg>
        <pc:spChg chg="mod">
          <ac:chgData name="Gil Keidar" userId="39bab330baa1541e" providerId="LiveId" clId="{C34B1AE7-ADC7-493B-9C27-8DBF5603B68C}" dt="2025-05-28T02:52:55.590" v="12013" actId="14100"/>
          <ac:spMkLst>
            <pc:docMk/>
            <pc:sldMk cId="3804542101" sldId="380"/>
            <ac:spMk id="24" creationId="{7A206A7A-2459-2D06-AB28-C3D4070EE540}"/>
          </ac:spMkLst>
        </pc:spChg>
        <pc:grpChg chg="add mod">
          <ac:chgData name="Gil Keidar" userId="39bab330baa1541e" providerId="LiveId" clId="{C34B1AE7-ADC7-493B-9C27-8DBF5603B68C}" dt="2025-05-28T03:00:35.997" v="12239" actId="164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Gil Keidar" userId="39bab330baa1541e" providerId="LiveId" clId="{C34B1AE7-ADC7-493B-9C27-8DBF5603B68C}" dt="2025-05-28T16:43:38.636" v="12334" actId="2057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add mod modGraphic">
          <ac:chgData name="Gil Keidar" userId="39bab330baa1541e" providerId="LiveId" clId="{C34B1AE7-ADC7-493B-9C27-8DBF5603B68C}" dt="2025-05-28T16:46:04.706" v="12554" actId="1076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add mod modGraphic">
          <ac:chgData name="Gil Keidar" userId="39bab330baa1541e" providerId="LiveId" clId="{C34B1AE7-ADC7-493B-9C27-8DBF5603B68C}" dt="2025-05-28T16:50:13.931" v="13049" actId="20577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add mod modGraphic">
          <ac:chgData name="Gil Keidar" userId="39bab330baa1541e" providerId="LiveId" clId="{C34B1AE7-ADC7-493B-9C27-8DBF5603B68C}" dt="2025-05-28T16:51:20.878" v="13134" actId="20577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add mod topLvl">
          <ac:chgData name="Gil Keidar" userId="39bab330baa1541e" providerId="LiveId" clId="{C34B1AE7-ADC7-493B-9C27-8DBF5603B68C}" dt="2025-05-28T03:00:35.997" v="12239" actId="164"/>
          <ac:cxnSpMkLst>
            <pc:docMk/>
            <pc:sldMk cId="3804542101" sldId="380"/>
            <ac:cxnSpMk id="10" creationId="{6490661C-6B05-233E-AF05-34D636F47D5D}"/>
          </ac:cxnSpMkLst>
        </pc:cxnChg>
        <pc:cxnChg chg="mod topLvl">
          <ac:chgData name="Gil Keidar" userId="39bab330baa1541e" providerId="LiveId" clId="{C34B1AE7-ADC7-493B-9C27-8DBF5603B68C}" dt="2025-05-28T03:00:51.336" v="12244" actId="14100"/>
          <ac:cxnSpMkLst>
            <pc:docMk/>
            <pc:sldMk cId="3804542101" sldId="380"/>
            <ac:cxnSpMk id="15" creationId="{854D6BE3-9A99-271E-8212-040BC816AB6A}"/>
          </ac:cxnSpMkLst>
        </pc:cxnChg>
        <pc:cxnChg chg="add mod">
          <ac:chgData name="Gil Keidar" userId="39bab330baa1541e" providerId="LiveId" clId="{C34B1AE7-ADC7-493B-9C27-8DBF5603B68C}" dt="2025-05-28T16:51:50.059" v="13138" actId="14100"/>
          <ac:cxnSpMkLst>
            <pc:docMk/>
            <pc:sldMk cId="3804542101" sldId="380"/>
            <ac:cxnSpMk id="43" creationId="{2C024229-DB71-E055-33CD-D0591FD17B6C}"/>
          </ac:cxnSpMkLst>
        </pc:cxnChg>
        <pc:cxnChg chg="add mod">
          <ac:chgData name="Gil Keidar" userId="39bab330baa1541e" providerId="LiveId" clId="{C34B1AE7-ADC7-493B-9C27-8DBF5603B68C}" dt="2025-05-28T16:52:01.011" v="13142" actId="14100"/>
          <ac:cxnSpMkLst>
            <pc:docMk/>
            <pc:sldMk cId="3804542101" sldId="380"/>
            <ac:cxnSpMk id="48" creationId="{738D53C8-0FF7-1701-C435-8E6C5F2C9FD8}"/>
          </ac:cxnSpMkLst>
        </pc:cxnChg>
        <pc:cxnChg chg="mod topLvl">
          <ac:chgData name="Gil Keidar" userId="39bab330baa1541e" providerId="LiveId" clId="{C34B1AE7-ADC7-493B-9C27-8DBF5603B68C}" dt="2025-05-28T16:52:21.891" v="13148" actId="14100"/>
          <ac:cxnSpMkLst>
            <pc:docMk/>
            <pc:sldMk cId="3804542101" sldId="380"/>
            <ac:cxnSpMk id="52" creationId="{FF331BEA-25E2-D1B8-8909-089471E75021}"/>
          </ac:cxnSpMkLst>
        </pc:cxnChg>
        <pc:cxnChg chg="add mod">
          <ac:chgData name="Gil Keidar" userId="39bab330baa1541e" providerId="LiveId" clId="{C34B1AE7-ADC7-493B-9C27-8DBF5603B68C}" dt="2025-05-28T16:53:26.558" v="13171" actId="14100"/>
          <ac:cxnSpMkLst>
            <pc:docMk/>
            <pc:sldMk cId="3804542101" sldId="380"/>
            <ac:cxnSpMk id="56" creationId="{EBDD56F6-9637-454F-9754-22922F0DBD91}"/>
          </ac:cxnSpMkLst>
        </pc:cxnChg>
        <pc:cxnChg chg="add mod">
          <ac:chgData name="Gil Keidar" userId="39bab330baa1541e" providerId="LiveId" clId="{C34B1AE7-ADC7-493B-9C27-8DBF5603B68C}" dt="2025-05-28T16:53:19.741" v="13170" actId="14100"/>
          <ac:cxnSpMkLst>
            <pc:docMk/>
            <pc:sldMk cId="3804542101" sldId="380"/>
            <ac:cxnSpMk id="72" creationId="{AA782C60-C322-FED0-331D-EB63A493DB63}"/>
          </ac:cxnSpMkLst>
        </pc:cxnChg>
        <pc:cxnChg chg="add mod">
          <ac:chgData name="Gil Keidar" userId="39bab330baa1541e" providerId="LiveId" clId="{C34B1AE7-ADC7-493B-9C27-8DBF5603B68C}" dt="2025-05-28T16:53:44.551" v="13175" actId="14100"/>
          <ac:cxnSpMkLst>
            <pc:docMk/>
            <pc:sldMk cId="3804542101" sldId="380"/>
            <ac:cxnSpMk id="76" creationId="{AB4FCD91-BB57-5EA8-6E43-3AD61C2ACA85}"/>
          </ac:cxnSpMkLst>
        </pc:cxnChg>
      </pc:sldChg>
      <pc:sldChg chg="addSp modSp new mod">
        <pc:chgData name="Gil Keidar" userId="39bab330baa1541e" providerId="LiveId" clId="{C34B1AE7-ADC7-493B-9C27-8DBF5603B68C}" dt="2025-06-11T19:19:35.770" v="15198" actId="20577"/>
        <pc:sldMkLst>
          <pc:docMk/>
          <pc:sldMk cId="732732938" sldId="381"/>
        </pc:sldMkLst>
        <pc:spChg chg="mod">
          <ac:chgData name="Gil Keidar" userId="39bab330baa1541e" providerId="LiveId" clId="{C34B1AE7-ADC7-493B-9C27-8DBF5603B68C}" dt="2025-05-28T01:19:21.048" v="6896" actId="20577"/>
          <ac:spMkLst>
            <pc:docMk/>
            <pc:sldMk cId="732732938" sldId="381"/>
            <ac:spMk id="2" creationId="{82E94B3B-65E4-532C-21A5-B09A5A82A33F}"/>
          </ac:spMkLst>
        </pc:spChg>
        <pc:spChg chg="add mod">
          <ac:chgData name="Gil Keidar" userId="39bab330baa1541e" providerId="LiveId" clId="{C34B1AE7-ADC7-493B-9C27-8DBF5603B68C}" dt="2025-05-28T01:19:24.383" v="6906" actId="20577"/>
          <ac:spMkLst>
            <pc:docMk/>
            <pc:sldMk cId="732732938" sldId="381"/>
            <ac:spMk id="3" creationId="{BA1613DB-20B1-7A29-FE44-A7C57BE754EF}"/>
          </ac:spMkLst>
        </pc:spChg>
        <pc:spChg chg="add mod">
          <ac:chgData name="Gil Keidar" userId="39bab330baa1541e" providerId="LiveId" clId="{C34B1AE7-ADC7-493B-9C27-8DBF5603B68C}" dt="2025-05-28T01:21:23.997" v="7057" actId="20577"/>
          <ac:spMkLst>
            <pc:docMk/>
            <pc:sldMk cId="732732938" sldId="381"/>
            <ac:spMk id="4" creationId="{F7C7E303-D8B3-F375-908E-11BC09E018C7}"/>
          </ac:spMkLst>
        </pc:spChg>
        <pc:spChg chg="add mod">
          <ac:chgData name="Gil Keidar" userId="39bab330baa1541e" providerId="LiveId" clId="{C34B1AE7-ADC7-493B-9C27-8DBF5603B68C}" dt="2025-05-28T01:20:08.849" v="6978" actId="20577"/>
          <ac:spMkLst>
            <pc:docMk/>
            <pc:sldMk cId="732732938" sldId="381"/>
            <ac:spMk id="5" creationId="{1D083AFE-5B14-85E0-A2D5-568F271C7A2A}"/>
          </ac:spMkLst>
        </pc:spChg>
        <pc:graphicFrameChg chg="add mod modGraphic">
          <ac:chgData name="Gil Keidar" userId="39bab330baa1541e" providerId="LiveId" clId="{C34B1AE7-ADC7-493B-9C27-8DBF5603B68C}" dt="2025-06-11T19:19:35.770" v="15198" actId="20577"/>
          <ac:graphicFrameMkLst>
            <pc:docMk/>
            <pc:sldMk cId="732732938" sldId="381"/>
            <ac:graphicFrameMk id="6" creationId="{95745D06-06C7-7C78-C3A0-C9D8DA993FE2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01:33:18.879" v="8249" actId="20577"/>
        <pc:sldMkLst>
          <pc:docMk/>
          <pc:sldMk cId="909485508" sldId="382"/>
        </pc:sldMkLst>
        <pc:spChg chg="mod">
          <ac:chgData name="Gil Keidar" userId="39bab330baa1541e" providerId="LiveId" clId="{C34B1AE7-ADC7-493B-9C27-8DBF5603B68C}" dt="2025-05-28T01:27:23.230" v="7515" actId="20577"/>
          <ac:spMkLst>
            <pc:docMk/>
            <pc:sldMk cId="909485508" sldId="382"/>
            <ac:spMk id="2" creationId="{EEBC6472-78F3-56DF-180C-A9C17AA0322F}"/>
          </ac:spMkLst>
        </pc:spChg>
        <pc:spChg chg="add mod">
          <ac:chgData name="Gil Keidar" userId="39bab330baa1541e" providerId="LiveId" clId="{C34B1AE7-ADC7-493B-9C27-8DBF5603B68C}" dt="2025-05-28T01:32:16.500" v="8114" actId="1076"/>
          <ac:spMkLst>
            <pc:docMk/>
            <pc:sldMk cId="909485508" sldId="382"/>
            <ac:spMk id="5" creationId="{84DC429A-E0C2-4418-6370-107A5F5D28AF}"/>
          </ac:spMkLst>
        </pc:spChg>
        <pc:graphicFrameChg chg="add mod modGraphic">
          <ac:chgData name="Gil Keidar" userId="39bab330baa1541e" providerId="LiveId" clId="{C34B1AE7-ADC7-493B-9C27-8DBF5603B68C}" dt="2025-05-28T01:33:18.879" v="8249" actId="20577"/>
          <ac:graphicFrameMkLst>
            <pc:docMk/>
            <pc:sldMk cId="909485508" sldId="382"/>
            <ac:graphicFrameMk id="3" creationId="{8EFB8DC3-5F2C-3AE0-F4A7-D9A8F2F6B926}"/>
          </ac:graphicFrameMkLst>
        </pc:graphicFrameChg>
        <pc:graphicFrameChg chg="modGraphic">
          <ac:chgData name="Gil Keidar" userId="39bab330baa1541e" providerId="LiveId" clId="{C34B1AE7-ADC7-493B-9C27-8DBF5603B68C}" dt="2025-05-28T01:31:25.769" v="8005" actId="20577"/>
          <ac:graphicFrameMkLst>
            <pc:docMk/>
            <pc:sldMk cId="909485508" sldId="382"/>
            <ac:graphicFrameMk id="4" creationId="{17BBF9AE-F7E6-A82E-BB48-7456BBABC0B4}"/>
          </ac:graphicFrameMkLst>
        </pc:graphicFrameChg>
      </pc:sldChg>
      <pc:sldChg chg="modSp add mod">
        <pc:chgData name="Gil Keidar" userId="39bab330baa1541e" providerId="LiveId" clId="{C34B1AE7-ADC7-493B-9C27-8DBF5603B68C}" dt="2025-05-28T01:36:08.529" v="8583" actId="2164"/>
        <pc:sldMkLst>
          <pc:docMk/>
          <pc:sldMk cId="3108267799" sldId="383"/>
        </pc:sldMkLst>
        <pc:spChg chg="mod">
          <ac:chgData name="Gil Keidar" userId="39bab330baa1541e" providerId="LiveId" clId="{C34B1AE7-ADC7-493B-9C27-8DBF5603B68C}" dt="2025-05-28T01:33:39.723" v="8281" actId="20577"/>
          <ac:spMkLst>
            <pc:docMk/>
            <pc:sldMk cId="3108267799" sldId="383"/>
            <ac:spMk id="2" creationId="{5614F5B2-EFB3-5438-7A79-599AD0F58DAE}"/>
          </ac:spMkLst>
        </pc:spChg>
        <pc:graphicFrameChg chg="modGraphic">
          <ac:chgData name="Gil Keidar" userId="39bab330baa1541e" providerId="LiveId" clId="{C34B1AE7-ADC7-493B-9C27-8DBF5603B68C}" dt="2025-05-28T01:36:08.529" v="8583" actId="2164"/>
          <ac:graphicFrameMkLst>
            <pc:docMk/>
            <pc:sldMk cId="3108267799" sldId="383"/>
            <ac:graphicFrameMk id="3" creationId="{86C4048D-4A5D-4657-8F34-70059B7339DA}"/>
          </ac:graphicFrameMkLst>
        </pc:graphicFrameChg>
        <pc:graphicFrameChg chg="modGraphic">
          <ac:chgData name="Gil Keidar" userId="39bab330baa1541e" providerId="LiveId" clId="{C34B1AE7-ADC7-493B-9C27-8DBF5603B68C}" dt="2025-05-28T01:35:48.106" v="8522" actId="20577"/>
          <ac:graphicFrameMkLst>
            <pc:docMk/>
            <pc:sldMk cId="3108267799" sldId="383"/>
            <ac:graphicFrameMk id="4" creationId="{CCFF272E-A609-C499-FE80-C8EFFAEF09D3}"/>
          </ac:graphicFrameMkLst>
        </pc:graphicFrameChg>
      </pc:sldChg>
      <pc:sldChg chg="modSp add mod">
        <pc:chgData name="Gil Keidar" userId="39bab330baa1541e" providerId="LiveId" clId="{C34B1AE7-ADC7-493B-9C27-8DBF5603B68C}" dt="2025-05-28T01:37:21.483" v="8740" actId="20577"/>
        <pc:sldMkLst>
          <pc:docMk/>
          <pc:sldMk cId="17343652" sldId="384"/>
        </pc:sldMkLst>
        <pc:spChg chg="mod">
          <ac:chgData name="Gil Keidar" userId="39bab330baa1541e" providerId="LiveId" clId="{C34B1AE7-ADC7-493B-9C27-8DBF5603B68C}" dt="2025-05-28T01:36:16.486" v="8590" actId="20577"/>
          <ac:spMkLst>
            <pc:docMk/>
            <pc:sldMk cId="17343652" sldId="384"/>
            <ac:spMk id="2" creationId="{1E9D1D10-7372-EFEA-2EAE-33F0F6A5A6B7}"/>
          </ac:spMkLst>
        </pc:spChg>
        <pc:graphicFrameChg chg="modGraphic">
          <ac:chgData name="Gil Keidar" userId="39bab330baa1541e" providerId="LiveId" clId="{C34B1AE7-ADC7-493B-9C27-8DBF5603B68C}" dt="2025-05-28T01:37:21.483" v="8740" actId="20577"/>
          <ac:graphicFrameMkLst>
            <pc:docMk/>
            <pc:sldMk cId="17343652" sldId="384"/>
            <ac:graphicFrameMk id="3" creationId="{C56390C3-EDB7-B22A-B319-E25FD579AE2E}"/>
          </ac:graphicFrameMkLst>
        </pc:graphicFrameChg>
        <pc:graphicFrameChg chg="modGraphic">
          <ac:chgData name="Gil Keidar" userId="39bab330baa1541e" providerId="LiveId" clId="{C34B1AE7-ADC7-493B-9C27-8DBF5603B68C}" dt="2025-05-28T01:36:33.983" v="8637" actId="20577"/>
          <ac:graphicFrameMkLst>
            <pc:docMk/>
            <pc:sldMk cId="17343652" sldId="384"/>
            <ac:graphicFrameMk id="4" creationId="{953D278C-F257-7239-1517-818283E73EDA}"/>
          </ac:graphicFrameMkLst>
        </pc:graphicFrameChg>
      </pc:sldChg>
      <pc:sldChg chg="modSp add mod">
        <pc:chgData name="Gil Keidar" userId="39bab330baa1541e" providerId="LiveId" clId="{C34B1AE7-ADC7-493B-9C27-8DBF5603B68C}" dt="2025-05-28T02:21:38.648" v="11151" actId="20577"/>
        <pc:sldMkLst>
          <pc:docMk/>
          <pc:sldMk cId="2422697180" sldId="385"/>
        </pc:sldMkLst>
        <pc:spChg chg="mod">
          <ac:chgData name="Gil Keidar" userId="39bab330baa1541e" providerId="LiveId" clId="{C34B1AE7-ADC7-493B-9C27-8DBF5603B68C}" dt="2025-05-28T01:37:49.139" v="8759" actId="20577"/>
          <ac:spMkLst>
            <pc:docMk/>
            <pc:sldMk cId="2422697180" sldId="385"/>
            <ac:spMk id="2" creationId="{87689E94-623D-4B0F-018D-DCD18BEF0409}"/>
          </ac:spMkLst>
        </pc:spChg>
        <pc:graphicFrameChg chg="mod modGraphic">
          <ac:chgData name="Gil Keidar" userId="39bab330baa1541e" providerId="LiveId" clId="{C34B1AE7-ADC7-493B-9C27-8DBF5603B68C}" dt="2025-05-28T02:20:25.501" v="11014" actId="14734"/>
          <ac:graphicFrameMkLst>
            <pc:docMk/>
            <pc:sldMk cId="2422697180" sldId="385"/>
            <ac:graphicFrameMk id="3" creationId="{76219FE5-7248-1B6A-6FA2-C9E4EB8F9B94}"/>
          </ac:graphicFrameMkLst>
        </pc:graphicFrameChg>
        <pc:graphicFrameChg chg="modGraphic">
          <ac:chgData name="Gil Keidar" userId="39bab330baa1541e" providerId="LiveId" clId="{C34B1AE7-ADC7-493B-9C27-8DBF5603B68C}" dt="2025-05-28T02:21:38.648" v="11151" actId="20577"/>
          <ac:graphicFrameMkLst>
            <pc:docMk/>
            <pc:sldMk cId="2422697180" sldId="385"/>
            <ac:graphicFrameMk id="4" creationId="{AEEB25D3-1867-8BC2-3CA0-A87C19E148D9}"/>
          </ac:graphicFrameMkLst>
        </pc:graphicFrameChg>
      </pc:sldChg>
      <pc:sldChg chg="modSp add mod">
        <pc:chgData name="Gil Keidar" userId="39bab330baa1541e" providerId="LiveId" clId="{C34B1AE7-ADC7-493B-9C27-8DBF5603B68C}" dt="2025-06-11T19:24:24.211" v="15424" actId="20577"/>
        <pc:sldMkLst>
          <pc:docMk/>
          <pc:sldMk cId="2730212268" sldId="386"/>
        </pc:sldMkLst>
        <pc:spChg chg="mod">
          <ac:chgData name="Gil Keidar" userId="39bab330baa1541e" providerId="LiveId" clId="{C34B1AE7-ADC7-493B-9C27-8DBF5603B68C}" dt="2025-05-28T01:43:41.668" v="9428" actId="20577"/>
          <ac:spMkLst>
            <pc:docMk/>
            <pc:sldMk cId="2730212268" sldId="386"/>
            <ac:spMk id="2" creationId="{66E57238-6417-3A69-BC97-3F33B5552D19}"/>
          </ac:spMkLst>
        </pc:spChg>
        <pc:spChg chg="mod">
          <ac:chgData name="Gil Keidar" userId="39bab330baa1541e" providerId="LiveId" clId="{C34B1AE7-ADC7-493B-9C27-8DBF5603B68C}" dt="2025-05-28T01:44:37.005" v="9729" actId="20577"/>
          <ac:spMkLst>
            <pc:docMk/>
            <pc:sldMk cId="2730212268" sldId="386"/>
            <ac:spMk id="3" creationId="{A869CF88-50A4-1388-375E-99AA36E862E3}"/>
          </ac:spMkLst>
        </pc:spChg>
        <pc:spChg chg="mod">
          <ac:chgData name="Gil Keidar" userId="39bab330baa1541e" providerId="LiveId" clId="{C34B1AE7-ADC7-493B-9C27-8DBF5603B68C}" dt="2025-06-11T19:23:50.116" v="15414" actId="20577"/>
          <ac:spMkLst>
            <pc:docMk/>
            <pc:sldMk cId="2730212268" sldId="386"/>
            <ac:spMk id="4" creationId="{41DC02A9-C9D8-0467-07CA-41D6A1980554}"/>
          </ac:spMkLst>
        </pc:spChg>
        <pc:spChg chg="mod">
          <ac:chgData name="Gil Keidar" userId="39bab330baa1541e" providerId="LiveId" clId="{C34B1AE7-ADC7-493B-9C27-8DBF5603B68C}" dt="2025-05-28T02:13:52.047" v="10379" actId="20577"/>
          <ac:spMkLst>
            <pc:docMk/>
            <pc:sldMk cId="2730212268" sldId="386"/>
            <ac:spMk id="5" creationId="{08C7543C-F6BD-A5D2-F3D8-ED4DF0F88407}"/>
          </ac:spMkLst>
        </pc:spChg>
        <pc:graphicFrameChg chg="mod modGraphic">
          <ac:chgData name="Gil Keidar" userId="39bab330baa1541e" providerId="LiveId" clId="{C34B1AE7-ADC7-493B-9C27-8DBF5603B68C}" dt="2025-06-11T19:24:24.211" v="15424" actId="20577"/>
          <ac:graphicFrameMkLst>
            <pc:docMk/>
            <pc:sldMk cId="2730212268" sldId="386"/>
            <ac:graphicFrameMk id="6" creationId="{884358B2-A174-B944-6A75-80775B531B91}"/>
          </ac:graphicFrameMkLst>
        </pc:graphicFrameChg>
      </pc:sldChg>
      <pc:sldChg chg="modSp add mod">
        <pc:chgData name="Gil Keidar" userId="39bab330baa1541e" providerId="LiveId" clId="{C34B1AE7-ADC7-493B-9C27-8DBF5603B68C}" dt="2025-05-28T02:35:09.116" v="11657" actId="20577"/>
        <pc:sldMkLst>
          <pc:docMk/>
          <pc:sldMk cId="768046418" sldId="387"/>
        </pc:sldMkLst>
        <pc:spChg chg="mod">
          <ac:chgData name="Gil Keidar" userId="39bab330baa1541e" providerId="LiveId" clId="{C34B1AE7-ADC7-493B-9C27-8DBF5603B68C}" dt="2025-05-28T02:20:47.805" v="11027" actId="20577"/>
          <ac:spMkLst>
            <pc:docMk/>
            <pc:sldMk cId="768046418" sldId="387"/>
            <ac:spMk id="2" creationId="{031873F6-75B2-AA93-C534-79052E44159E}"/>
          </ac:spMkLst>
        </pc:spChg>
        <pc:graphicFrameChg chg="modGraphic">
          <ac:chgData name="Gil Keidar" userId="39bab330baa1541e" providerId="LiveId" clId="{C34B1AE7-ADC7-493B-9C27-8DBF5603B68C}" dt="2025-05-28T02:34:42.821" v="11618" actId="2164"/>
          <ac:graphicFrameMkLst>
            <pc:docMk/>
            <pc:sldMk cId="768046418" sldId="387"/>
            <ac:graphicFrameMk id="3" creationId="{70BC163C-2C47-72BC-39CE-4D8D5D71AEA0}"/>
          </ac:graphicFrameMkLst>
        </pc:graphicFrameChg>
        <pc:graphicFrameChg chg="modGraphic">
          <ac:chgData name="Gil Keidar" userId="39bab330baa1541e" providerId="LiveId" clId="{C34B1AE7-ADC7-493B-9C27-8DBF5603B68C}" dt="2025-05-28T02:35:09.116" v="11657" actId="20577"/>
          <ac:graphicFrameMkLst>
            <pc:docMk/>
            <pc:sldMk cId="768046418" sldId="387"/>
            <ac:graphicFrameMk id="4" creationId="{2F41FD6F-A015-4B14-A7BD-49763C85E97B}"/>
          </ac:graphicFrameMkLst>
        </pc:graphicFrameChg>
      </pc:sldChg>
      <pc:sldChg chg="addSp modSp new del mod">
        <pc:chgData name="Gil Keidar" userId="39bab330baa1541e" providerId="LiveId" clId="{C34B1AE7-ADC7-493B-9C27-8DBF5603B68C}" dt="2025-06-02T05:41:22.539" v="15105" actId="47"/>
        <pc:sldMkLst>
          <pc:docMk/>
          <pc:sldMk cId="3700056287" sldId="388"/>
        </pc:sldMkLst>
      </pc:sldChg>
      <pc:sldChg chg="addSp delSp modSp new mod">
        <pc:chgData name="Gil Keidar" userId="39bab330baa1541e" providerId="LiveId" clId="{C34B1AE7-ADC7-493B-9C27-8DBF5603B68C}" dt="2025-05-28T20:03:50.620" v="15103" actId="20577"/>
        <pc:sldMkLst>
          <pc:docMk/>
          <pc:sldMk cId="446998153" sldId="389"/>
        </pc:sldMkLst>
        <pc:spChg chg="mod">
          <ac:chgData name="Gil Keidar" userId="39bab330baa1541e" providerId="LiveId" clId="{C34B1AE7-ADC7-493B-9C27-8DBF5603B68C}" dt="2025-05-28T19:42:21.459" v="13525" actId="20577"/>
          <ac:spMkLst>
            <pc:docMk/>
            <pc:sldMk cId="446998153" sldId="389"/>
            <ac:spMk id="2" creationId="{A4E310AF-C2F7-F904-8982-9EF5028E3DA4}"/>
          </ac:spMkLst>
        </pc:spChg>
        <pc:spChg chg="add mod">
          <ac:chgData name="Gil Keidar" userId="39bab330baa1541e" providerId="LiveId" clId="{C34B1AE7-ADC7-493B-9C27-8DBF5603B68C}" dt="2025-05-28T19:50:35.887" v="13733" actId="1076"/>
          <ac:spMkLst>
            <pc:docMk/>
            <pc:sldMk cId="446998153" sldId="389"/>
            <ac:spMk id="5" creationId="{F25FD756-0733-1E2D-D8A6-5FFBC32D31B4}"/>
          </ac:spMkLst>
        </pc:spChg>
        <pc:spChg chg="add mod">
          <ac:chgData name="Gil Keidar" userId="39bab330baa1541e" providerId="LiveId" clId="{C34B1AE7-ADC7-493B-9C27-8DBF5603B68C}" dt="2025-05-28T19:50:33.858" v="13732" actId="1076"/>
          <ac:spMkLst>
            <pc:docMk/>
            <pc:sldMk cId="446998153" sldId="389"/>
            <ac:spMk id="6" creationId="{F43C1AE6-74F9-6277-AC82-95630E8D2FE9}"/>
          </ac:spMkLst>
        </pc:spChg>
        <pc:spChg chg="add mod">
          <ac:chgData name="Gil Keidar" userId="39bab330baa1541e" providerId="LiveId" clId="{C34B1AE7-ADC7-493B-9C27-8DBF5603B68C}" dt="2025-05-28T19:50:38.701" v="13734" actId="1076"/>
          <ac:spMkLst>
            <pc:docMk/>
            <pc:sldMk cId="446998153" sldId="389"/>
            <ac:spMk id="13" creationId="{B8CD6510-AF09-7826-9275-DD158DB449D9}"/>
          </ac:spMkLst>
        </pc:spChg>
        <pc:spChg chg="add mod">
          <ac:chgData name="Gil Keidar" userId="39bab330baa1541e" providerId="LiveId" clId="{C34B1AE7-ADC7-493B-9C27-8DBF5603B68C}" dt="2025-05-28T20:03:50.620" v="15103" actId="20577"/>
          <ac:spMkLst>
            <pc:docMk/>
            <pc:sldMk cId="446998153" sldId="389"/>
            <ac:spMk id="22" creationId="{F1A80535-7873-B7BA-A0AA-FAC07DA290A2}"/>
          </ac:spMkLst>
        </pc:spChg>
        <pc:spChg chg="add mod">
          <ac:chgData name="Gil Keidar" userId="39bab330baa1541e" providerId="LiveId" clId="{C34B1AE7-ADC7-493B-9C27-8DBF5603B68C}" dt="2025-05-28T20:01:31.028" v="14676" actId="207"/>
          <ac:spMkLst>
            <pc:docMk/>
            <pc:sldMk cId="446998153" sldId="389"/>
            <ac:spMk id="23" creationId="{F941DABB-7083-6112-3702-DEE7F74DC2A7}"/>
          </ac:spMkLst>
        </pc:spChg>
        <pc:graphicFrameChg chg="add mod modGraphic">
          <ac:chgData name="Gil Keidar" userId="39bab330baa1541e" providerId="LiveId" clId="{C34B1AE7-ADC7-493B-9C27-8DBF5603B68C}" dt="2025-05-28T19:57:08.825" v="14017" actId="2165"/>
          <ac:graphicFrameMkLst>
            <pc:docMk/>
            <pc:sldMk cId="446998153" sldId="389"/>
            <ac:graphicFrameMk id="4" creationId="{3497AD91-9B73-3B63-B08A-109723F48429}"/>
          </ac:graphicFrameMkLst>
        </pc:graphicFrameChg>
        <pc:cxnChg chg="add mod">
          <ac:chgData name="Gil Keidar" userId="39bab330baa1541e" providerId="LiveId" clId="{C34B1AE7-ADC7-493B-9C27-8DBF5603B68C}" dt="2025-05-28T19:50:35.887" v="13733" actId="1076"/>
          <ac:cxnSpMkLst>
            <pc:docMk/>
            <pc:sldMk cId="446998153" sldId="389"/>
            <ac:cxnSpMk id="8" creationId="{86421354-07D2-AC96-83F7-B7DD2800CC2F}"/>
          </ac:cxnSpMkLst>
        </pc:cxnChg>
        <pc:cxnChg chg="add mod">
          <ac:chgData name="Gil Keidar" userId="39bab330baa1541e" providerId="LiveId" clId="{C34B1AE7-ADC7-493B-9C27-8DBF5603B68C}" dt="2025-05-28T19:50:38.701" v="13734" actId="1076"/>
          <ac:cxnSpMkLst>
            <pc:docMk/>
            <pc:sldMk cId="446998153" sldId="389"/>
            <ac:cxnSpMk id="10" creationId="{B498D84C-79DC-C012-7D33-336AE8AA98CB}"/>
          </ac:cxnSpMkLst>
        </pc:cxnChg>
      </pc:sldChg>
      <pc:sldChg chg="add">
        <pc:chgData name="Gil Keidar" userId="39bab330baa1541e" providerId="LiveId" clId="{C34B1AE7-ADC7-493B-9C27-8DBF5603B68C}" dt="2025-06-02T05:41:19.097" v="15104"/>
        <pc:sldMkLst>
          <pc:docMk/>
          <pc:sldMk cId="2779361808" sldId="390"/>
        </pc:sldMkLst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</pc:sldChg>
    </pc:docChg>
  </pc:docChgLst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</pc:sldChg>
    </pc:docChg>
  </pc:docChgLst>
  <pc:docChgLst>
    <pc:chgData name="Ron Keidar" userId="bd522e22234dfd79" providerId="LiveId" clId="{15894EC0-A44F-48D2-B105-EBF532FC93CF}"/>
    <pc:docChg chg="undo custSel addSld delSld modSld modSection">
      <pc:chgData name="Ron Keidar" userId="bd522e22234dfd79" providerId="LiveId" clId="{15894EC0-A44F-48D2-B105-EBF532FC93CF}" dt="2025-01-13T01:01:20.268" v="852" actId="47"/>
      <pc:docMkLst>
        <pc:docMk/>
      </pc:docMkLst>
      <pc:sldChg chg="modSp mod">
        <pc:chgData name="Ron Keidar" userId="bd522e22234dfd79" providerId="LiveId" clId="{15894EC0-A44F-48D2-B105-EBF532FC93CF}" dt="2025-01-11T01:57:01.120" v="331" actId="14100"/>
        <pc:sldMkLst>
          <pc:docMk/>
          <pc:sldMk cId="2192530381" sldId="301"/>
        </pc:sldMkLst>
      </pc:sldChg>
      <pc:sldChg chg="addSp delSp modSp mod">
        <pc:chgData name="Ron Keidar" userId="bd522e22234dfd79" providerId="LiveId" clId="{15894EC0-A44F-48D2-B105-EBF532FC93CF}" dt="2025-01-13T01:01:01.892" v="851" actId="1076"/>
        <pc:sldMkLst>
          <pc:docMk/>
          <pc:sldMk cId="2691707959" sldId="317"/>
        </pc:sldMkLst>
      </pc:sldChg>
      <pc:sldChg chg="addSp modSp mod">
        <pc:chgData name="Ron Keidar" userId="bd522e22234dfd79" providerId="LiveId" clId="{15894EC0-A44F-48D2-B105-EBF532FC93CF}" dt="2025-01-11T01:47:14.497" v="179" actId="20577"/>
        <pc:sldMkLst>
          <pc:docMk/>
          <pc:sldMk cId="1661920262" sldId="322"/>
        </pc:sldMkLst>
      </pc:sldChg>
      <pc:sldChg chg="addSp delSp modSp mod">
        <pc:chgData name="Ron Keidar" userId="bd522e22234dfd79" providerId="LiveId" clId="{15894EC0-A44F-48D2-B105-EBF532FC93CF}" dt="2025-01-11T01:59:46.423" v="347" actId="14100"/>
        <pc:sldMkLst>
          <pc:docMk/>
          <pc:sldMk cId="3330304884" sldId="324"/>
        </pc:sldMkLst>
      </pc:sldChg>
      <pc:sldChg chg="modSp mod">
        <pc:chgData name="Ron Keidar" userId="bd522e22234dfd79" providerId="LiveId" clId="{15894EC0-A44F-48D2-B105-EBF532FC93CF}" dt="2025-01-11T05:04:57.498" v="472" actId="14100"/>
        <pc:sldMkLst>
          <pc:docMk/>
          <pc:sldMk cId="2618883436" sldId="327"/>
        </pc:sldMkLst>
      </pc:sldChg>
      <pc:sldChg chg="addSp delSp modSp mod">
        <pc:chgData name="Ron Keidar" userId="bd522e22234dfd79" providerId="LiveId" clId="{15894EC0-A44F-48D2-B105-EBF532FC93CF}" dt="2025-01-11T01:59:11.612" v="344"/>
        <pc:sldMkLst>
          <pc:docMk/>
          <pc:sldMk cId="1952724080" sldId="362"/>
        </pc:sldMkLst>
      </pc:sldChg>
      <pc:sldChg chg="addSp delSp modSp mod">
        <pc:chgData name="Ron Keidar" userId="bd522e22234dfd79" providerId="LiveId" clId="{15894EC0-A44F-48D2-B105-EBF532FC93CF}" dt="2025-01-13T00:56:32.926" v="764" actId="14100"/>
        <pc:sldMkLst>
          <pc:docMk/>
          <pc:sldMk cId="1475696406" sldId="373"/>
        </pc:sldMkLst>
      </pc:sldChg>
      <pc:sldChg chg="addSp modSp new del mod">
        <pc:chgData name="Ron Keidar" userId="bd522e22234dfd79" providerId="LiveId" clId="{15894EC0-A44F-48D2-B105-EBF532FC93CF}" dt="2025-01-13T01:01:20.268" v="852" actId="47"/>
        <pc:sldMkLst>
          <pc:docMk/>
          <pc:sldMk cId="2202329878" sldId="374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  <pc:docChgLst>
    <pc:chgData name="Ron Keidar" userId="bd522e22234dfd79" providerId="LiveId" clId="{5F366226-357E-4C4D-A011-1295CC62AEF2}"/>
    <pc:docChg chg="undo custSel delSld modSld sldOrd modSection">
      <pc:chgData name="Ron Keidar" userId="bd522e22234dfd79" providerId="LiveId" clId="{5F366226-357E-4C4D-A011-1295CC62AEF2}" dt="2025-06-02T05:21:19.374" v="1430" actId="47"/>
      <pc:docMkLst>
        <pc:docMk/>
      </pc:docMkLst>
      <pc:sldChg chg="addSp modSp del">
        <pc:chgData name="Ron Keidar" userId="bd522e22234dfd79" providerId="LiveId" clId="{5F366226-357E-4C4D-A011-1295CC62AEF2}" dt="2025-06-02T05:21:19.374" v="1430" actId="47"/>
        <pc:sldMkLst>
          <pc:docMk/>
          <pc:sldMk cId="3889636394" sldId="319"/>
        </pc:sldMkLst>
      </pc:sldChg>
      <pc:sldChg chg="addSp delSp modSp mod ord">
        <pc:chgData name="Ron Keidar" userId="bd522e22234dfd79" providerId="LiveId" clId="{5F366226-357E-4C4D-A011-1295CC62AEF2}" dt="2025-06-02T05:20:35.804" v="1429"/>
        <pc:sldMkLst>
          <pc:docMk/>
          <pc:sldMk cId="2266690573" sldId="376"/>
        </pc:sldMkLst>
        <pc:spChg chg="mod">
          <ac:chgData name="Ron Keidar" userId="bd522e22234dfd79" providerId="LiveId" clId="{5F366226-357E-4C4D-A011-1295CC62AEF2}" dt="2025-06-02T04:54:36.483" v="951" actId="12789"/>
          <ac:spMkLst>
            <pc:docMk/>
            <pc:sldMk cId="2266690573" sldId="376"/>
            <ac:spMk id="3" creationId="{0EBA0DD2-33A7-A74E-0D5B-7045E6E31E2F}"/>
          </ac:spMkLst>
        </pc:spChg>
        <pc:spChg chg="mod">
          <ac:chgData name="Ron Keidar" userId="bd522e22234dfd79" providerId="LiveId" clId="{5F366226-357E-4C4D-A011-1295CC62AEF2}" dt="2025-06-02T04:53:53.994" v="947" actId="12789"/>
          <ac:spMkLst>
            <pc:docMk/>
            <pc:sldMk cId="2266690573" sldId="376"/>
            <ac:spMk id="4" creationId="{F9AB89FF-4462-CF61-08EF-9861178A439E}"/>
          </ac:spMkLst>
        </pc:spChg>
        <pc:spChg chg="mod">
          <ac:chgData name="Ron Keidar" userId="bd522e22234dfd79" providerId="LiveId" clId="{5F366226-357E-4C4D-A011-1295CC62AEF2}" dt="2025-06-02T04:50:46.523" v="878" actId="14100"/>
          <ac:spMkLst>
            <pc:docMk/>
            <pc:sldMk cId="2266690573" sldId="376"/>
            <ac:spMk id="6" creationId="{60DEFC76-9998-19B4-1F88-A502BC47381D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9" creationId="{0624C475-378C-9235-EDCB-4968A695E201}"/>
          </ac:spMkLst>
        </pc:spChg>
        <pc:spChg chg="mod or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3" creationId="{A85457E7-0A17-A2F7-3CB9-3D5AB0E7E6E5}"/>
          </ac:spMkLst>
        </pc:spChg>
        <pc:spChg chg="mod">
          <ac:chgData name="Ron Keidar" userId="bd522e22234dfd79" providerId="LiveId" clId="{5F366226-357E-4C4D-A011-1295CC62AEF2}" dt="2025-06-02T04:48:41.157" v="850" actId="14100"/>
          <ac:spMkLst>
            <pc:docMk/>
            <pc:sldMk cId="2266690573" sldId="376"/>
            <ac:spMk id="17" creationId="{4467AEC6-DD2E-51B8-9D93-908A045CE8C5}"/>
          </ac:spMkLst>
        </pc:spChg>
        <pc:spChg chg="mo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9" creationId="{BBD9601B-98CE-4F02-B323-B7B412025CA7}"/>
          </ac:spMkLst>
        </pc:spChg>
        <pc:spChg chg="mod">
          <ac:chgData name="Ron Keidar" userId="bd522e22234dfd79" providerId="LiveId" clId="{5F366226-357E-4C4D-A011-1295CC62AEF2}" dt="2025-06-02T05:13:22.522" v="1135" actId="1076"/>
          <ac:spMkLst>
            <pc:docMk/>
            <pc:sldMk cId="2266690573" sldId="376"/>
            <ac:spMk id="21" creationId="{C594A1F6-C28A-EB8E-76BE-450E36097344}"/>
          </ac:spMkLst>
        </pc:spChg>
        <pc:spChg chg="mod">
          <ac:chgData name="Ron Keidar" userId="bd522e22234dfd79" providerId="LiveId" clId="{5F366226-357E-4C4D-A011-1295CC62AEF2}" dt="2025-06-02T04:59:06.454" v="1015" actId="14100"/>
          <ac:spMkLst>
            <pc:docMk/>
            <pc:sldMk cId="2266690573" sldId="376"/>
            <ac:spMk id="42" creationId="{3EEA8D10-E1B4-C258-C78F-4730CD1CE8A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46" creationId="{62855FB6-801B-327B-1EBA-B764D214C3E7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61" creationId="{8D1C9749-F348-2468-3BCE-E2990428FA7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Ron Keidar" userId="bd522e22234dfd79" providerId="LiveId" clId="{5F366226-357E-4C4D-A011-1295CC62AEF2}" dt="2025-06-02T04:40:54.631" v="718" actId="1076"/>
          <ac:spMkLst>
            <pc:docMk/>
            <pc:sldMk cId="2266690573" sldId="376"/>
            <ac:spMk id="75" creationId="{E6168354-3112-3AC6-5E78-D584EA6319E3}"/>
          </ac:spMkLst>
        </pc:spChg>
        <pc:spChg chg="mod">
          <ac:chgData name="Ron Keidar" userId="bd522e22234dfd79" providerId="LiveId" clId="{5F366226-357E-4C4D-A011-1295CC62AEF2}" dt="2025-06-02T04:44:46.080" v="822" actId="1076"/>
          <ac:spMkLst>
            <pc:docMk/>
            <pc:sldMk cId="2266690573" sldId="376"/>
            <ac:spMk id="82" creationId="{9345AEB7-CF42-EB69-C4C0-22FD7438F19F}"/>
          </ac:spMkLst>
        </pc:spChg>
        <pc:spChg chg="mod">
          <ac:chgData name="Ron Keidar" userId="bd522e22234dfd79" providerId="LiveId" clId="{5F366226-357E-4C4D-A011-1295CC62AEF2}" dt="2025-06-02T04:39:35.058" v="701" actId="12788"/>
          <ac:spMkLst>
            <pc:docMk/>
            <pc:sldMk cId="2266690573" sldId="376"/>
            <ac:spMk id="84" creationId="{BCCC7742-C3BE-8E8E-0505-A736000DF7EA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88" creationId="{5505C732-EA41-18D8-A5E5-9BC4FF3D3D79}"/>
          </ac:spMkLst>
        </pc:spChg>
        <pc:spChg chg="add mod">
          <ac:chgData name="Ron Keidar" userId="bd522e22234dfd79" providerId="LiveId" clId="{5F366226-357E-4C4D-A011-1295CC62AEF2}" dt="2025-06-02T05:05:14.917" v="1039"/>
          <ac:spMkLst>
            <pc:docMk/>
            <pc:sldMk cId="2266690573" sldId="376"/>
            <ac:spMk id="112" creationId="{F3CA3F7A-DB6B-1F6C-3860-096BA9172147}"/>
          </ac:spMkLst>
        </pc:spChg>
        <pc:spChg chg="add mod ord">
          <ac:chgData name="Ron Keidar" userId="bd522e22234dfd79" providerId="LiveId" clId="{5F366226-357E-4C4D-A011-1295CC62AEF2}" dt="2025-06-02T04:59:39.907" v="1019" actId="167"/>
          <ac:spMkLst>
            <pc:docMk/>
            <pc:sldMk cId="2266690573" sldId="376"/>
            <ac:spMk id="128" creationId="{A47B4D0A-F7E1-7B97-C4F2-394F6A512798}"/>
          </ac:spMkLst>
        </pc:spChg>
        <pc:spChg chg="add mod ord">
          <ac:chgData name="Ron Keidar" userId="bd522e22234dfd79" providerId="LiveId" clId="{5F366226-357E-4C4D-A011-1295CC62AEF2}" dt="2025-06-02T04:58:31.585" v="1013" actId="167"/>
          <ac:spMkLst>
            <pc:docMk/>
            <pc:sldMk cId="2266690573" sldId="376"/>
            <ac:spMk id="129" creationId="{24B0A132-BF5C-FEF5-2C95-3BEE99BEBA36}"/>
          </ac:spMkLst>
        </pc:spChg>
        <pc:spChg chg="add mod ord">
          <ac:chgData name="Ron Keidar" userId="bd522e22234dfd79" providerId="LiveId" clId="{5F366226-357E-4C4D-A011-1295CC62AEF2}" dt="2025-06-02T04:55:35.603" v="979" actId="167"/>
          <ac:spMkLst>
            <pc:docMk/>
            <pc:sldMk cId="2266690573" sldId="376"/>
            <ac:spMk id="130" creationId="{51600C10-A819-89AA-8034-D168409F2690}"/>
          </ac:spMkLst>
        </pc:spChg>
        <pc:spChg chg="add mod">
          <ac:chgData name="Ron Keidar" userId="bd522e22234dfd79" providerId="LiveId" clId="{5F366226-357E-4C4D-A011-1295CC62AEF2}" dt="2025-06-02T04:50:29.885" v="877" actId="12788"/>
          <ac:spMkLst>
            <pc:docMk/>
            <pc:sldMk cId="2266690573" sldId="376"/>
            <ac:spMk id="131" creationId="{FDC13BD0-E33C-84CB-5D7A-3F327932E7FB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7" creationId="{743CB3DA-FB9A-22C3-2443-58D8D3EC6151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8" creationId="{980A5CAC-696D-C1B9-70F9-CA19F00F49F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4" creationId="{06009A91-1383-B9CF-6EEB-80DF8F8E0DDB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8" creationId="{4BCCE4F1-4DD2-6FE5-56CC-F1F7F34F909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9" creationId="{EAD4371E-C483-3F72-24BB-A12779456BD0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0" creationId="{9B46006F-3F4E-0533-F64D-2C2263802F25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1" creationId="{D4A42E4E-9302-702B-7944-5213532D6264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2" creationId="{872EF9E5-039B-047F-F599-9A8F60726343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3" creationId="{F6DB1294-AAE0-4A6A-108F-01BF32DE7BAA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4" creationId="{11324B96-2595-A49A-603B-0FF8D8870AD7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5" creationId="{B90FF7B1-AD84-2A2D-EFB8-6799B5109499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6" creationId="{5EB578E3-3BB2-5879-C370-7F52D29B0ACE}"/>
          </ac:spMkLst>
        </pc:spChg>
        <pc:cxnChg chg="mod">
          <ac:chgData name="Ron Keidar" userId="bd522e22234dfd79" providerId="LiveId" clId="{5F366226-357E-4C4D-A011-1295CC62AEF2}" dt="2025-06-02T04:44:06.356" v="811" actId="14100"/>
          <ac:cxnSpMkLst>
            <pc:docMk/>
            <pc:sldMk cId="2266690573" sldId="376"/>
            <ac:cxnSpMk id="11" creationId="{30D28E6A-30EC-6071-B087-C34D5761DEA0}"/>
          </ac:cxnSpMkLst>
        </pc:cxnChg>
        <pc:cxnChg chg="mod">
          <ac:chgData name="Ron Keidar" userId="bd522e22234dfd79" providerId="LiveId" clId="{5F366226-357E-4C4D-A011-1295CC62AEF2}" dt="2025-06-02T05:09:43.322" v="1079" actId="14100"/>
          <ac:cxnSpMkLst>
            <pc:docMk/>
            <pc:sldMk cId="2266690573" sldId="376"/>
            <ac:cxnSpMk id="14" creationId="{04133538-73E4-D915-0FE1-7AF7515A16E1}"/>
          </ac:cxnSpMkLst>
        </pc:cxnChg>
        <pc:cxnChg chg="mod">
          <ac:chgData name="Ron Keidar" userId="bd522e22234dfd79" providerId="LiveId" clId="{5F366226-357E-4C4D-A011-1295CC62AEF2}" dt="2025-06-02T05:09:39.104" v="1078" actId="14100"/>
          <ac:cxnSpMkLst>
            <pc:docMk/>
            <pc:sldMk cId="2266690573" sldId="376"/>
            <ac:cxnSpMk id="20" creationId="{1FB2D77E-55A6-C26F-E2ED-F55A505FF7E7}"/>
          </ac:cxnSpMkLst>
        </pc:cxnChg>
        <pc:cxnChg chg="mod">
          <ac:chgData name="Ron Keidar" userId="bd522e22234dfd79" providerId="LiveId" clId="{5F366226-357E-4C4D-A011-1295CC62AEF2}" dt="2025-06-02T05:13:22.522" v="1135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Ron Keidar" userId="bd522e22234dfd79" providerId="LiveId" clId="{5F366226-357E-4C4D-A011-1295CC62AEF2}" dt="2025-06-02T05:13:15.155" v="1133" actId="14100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Ron Keidar" userId="bd522e22234dfd79" providerId="LiveId" clId="{5F366226-357E-4C4D-A011-1295CC62AEF2}" dt="2025-06-02T05:10:38.176" v="1095" actId="14100"/>
          <ac:cxnSpMkLst>
            <pc:docMk/>
            <pc:sldMk cId="2266690573" sldId="376"/>
            <ac:cxnSpMk id="34" creationId="{B20DB054-52F7-0722-599C-E00DA8DC171D}"/>
          </ac:cxnSpMkLst>
        </pc:cxnChg>
        <pc:cxnChg chg="mod">
          <ac:chgData name="Ron Keidar" userId="bd522e22234dfd79" providerId="LiveId" clId="{5F366226-357E-4C4D-A011-1295CC62AEF2}" dt="2025-06-02T04:59:06.454" v="1015" actId="14100"/>
          <ac:cxnSpMkLst>
            <pc:docMk/>
            <pc:sldMk cId="2266690573" sldId="376"/>
            <ac:cxnSpMk id="44" creationId="{D116D635-A96F-3F83-A600-91BC0354B683}"/>
          </ac:cxnSpMkLst>
        </pc:cxnChg>
        <pc:cxnChg chg="mod">
          <ac:chgData name="Ron Keidar" userId="bd522e22234dfd79" providerId="LiveId" clId="{5F366226-357E-4C4D-A011-1295CC62AEF2}" dt="2025-06-02T04:59:14.223" v="1016" actId="14100"/>
          <ac:cxnSpMkLst>
            <pc:docMk/>
            <pc:sldMk cId="2266690573" sldId="376"/>
            <ac:cxnSpMk id="47" creationId="{69C2733D-BDB0-0620-AB53-DA6B664AEC09}"/>
          </ac:cxnSpMkLst>
        </pc:cxnChg>
        <pc:cxnChg chg="add mod">
          <ac:chgData name="Ron Keidar" userId="bd522e22234dfd79" providerId="LiveId" clId="{5F366226-357E-4C4D-A011-1295CC62AEF2}" dt="2025-06-02T04:40:50.961" v="717" actId="14100"/>
          <ac:cxnSpMkLst>
            <pc:docMk/>
            <pc:sldMk cId="2266690573" sldId="376"/>
            <ac:cxnSpMk id="50" creationId="{2943D321-0EE6-D927-CDC3-5158AEEB50B5}"/>
          </ac:cxnSpMkLst>
        </pc:cxnChg>
        <pc:cxnChg chg="mod">
          <ac:chgData name="Ron Keidar" userId="bd522e22234dfd79" providerId="LiveId" clId="{5F366226-357E-4C4D-A011-1295CC62AEF2}" dt="2025-06-02T04:59:45.524" v="1020" actId="14100"/>
          <ac:cxnSpMkLst>
            <pc:docMk/>
            <pc:sldMk cId="2266690573" sldId="376"/>
            <ac:cxnSpMk id="51" creationId="{EA3C68E8-1F1F-34AD-5DE7-B184B37CF8AE}"/>
          </ac:cxnSpMkLst>
        </pc:cxnChg>
        <pc:cxnChg chg="mod">
          <ac:chgData name="Ron Keidar" userId="bd522e22234dfd79" providerId="LiveId" clId="{5F366226-357E-4C4D-A011-1295CC62AEF2}" dt="2025-06-02T04:59:32.174" v="1018" actId="14100"/>
          <ac:cxnSpMkLst>
            <pc:docMk/>
            <pc:sldMk cId="2266690573" sldId="376"/>
            <ac:cxnSpMk id="56" creationId="{3256ADC5-FC67-0B20-380B-6CB6C6C60725}"/>
          </ac:cxnSpMkLst>
        </pc:cxnChg>
        <pc:cxnChg chg="mod">
          <ac:chgData name="Ron Keidar" userId="bd522e22234dfd79" providerId="LiveId" clId="{5F366226-357E-4C4D-A011-1295CC62AEF2}" dt="2025-06-02T05:10:58.393" v="1102" actId="14100"/>
          <ac:cxnSpMkLst>
            <pc:docMk/>
            <pc:sldMk cId="2266690573" sldId="376"/>
            <ac:cxnSpMk id="58" creationId="{925DFA60-0A2D-6AC8-114D-A68D4ADAADF0}"/>
          </ac:cxnSpMkLst>
        </pc:cxnChg>
        <pc:cxnChg chg="mod">
          <ac:chgData name="Ron Keidar" userId="bd522e22234dfd79" providerId="LiveId" clId="{5F366226-357E-4C4D-A011-1295CC62AEF2}" dt="2025-06-02T05:09:51.539" v="1081" actId="14100"/>
          <ac:cxnSpMkLst>
            <pc:docMk/>
            <pc:sldMk cId="2266690573" sldId="376"/>
            <ac:cxnSpMk id="62" creationId="{9D451238-0D66-FF27-6F2A-543050818402}"/>
          </ac:cxnSpMkLst>
        </pc:cxnChg>
        <pc:cxnChg chg="mod">
          <ac:chgData name="Ron Keidar" userId="bd522e22234dfd79" providerId="LiveId" clId="{5F366226-357E-4C4D-A011-1295CC62AEF2}" dt="2025-06-02T05:10:30.109" v="1094" actId="14100"/>
          <ac:cxnSpMkLst>
            <pc:docMk/>
            <pc:sldMk cId="2266690573" sldId="376"/>
            <ac:cxnSpMk id="66" creationId="{3A1C77BC-F221-2A50-2FB0-606342117FA8}"/>
          </ac:cxnSpMkLst>
        </pc:cxnChg>
        <pc:cxnChg chg="mod">
          <ac:chgData name="Ron Keidar" userId="bd522e22234dfd79" providerId="LiveId" clId="{5F366226-357E-4C4D-A011-1295CC62AEF2}" dt="2025-06-02T04:44:56.077" v="824" actId="14100"/>
          <ac:cxnSpMkLst>
            <pc:docMk/>
            <pc:sldMk cId="2266690573" sldId="376"/>
            <ac:cxnSpMk id="71" creationId="{ACE59664-9AFB-709F-E257-A0C462BE60EC}"/>
          </ac:cxnSpMkLst>
        </pc:cxnChg>
        <pc:cxnChg chg="mod">
          <ac:chgData name="Ron Keidar" userId="bd522e22234dfd79" providerId="LiveId" clId="{5F366226-357E-4C4D-A011-1295CC62AEF2}" dt="2025-06-02T04:55:53.171" v="981" actId="208"/>
          <ac:cxnSpMkLst>
            <pc:docMk/>
            <pc:sldMk cId="2266690573" sldId="376"/>
            <ac:cxnSpMk id="79" creationId="{72D733F0-5CE4-90CB-1652-50F96E34DBE5}"/>
          </ac:cxnSpMkLst>
        </pc:cxnChg>
        <pc:cxnChg chg="add mod">
          <ac:chgData name="Ron Keidar" userId="bd522e22234dfd79" providerId="LiveId" clId="{5F366226-357E-4C4D-A011-1295CC62AEF2}" dt="2025-06-02T05:09:12.419" v="1075" actId="14100"/>
          <ac:cxnSpMkLst>
            <pc:docMk/>
            <pc:sldMk cId="2266690573" sldId="376"/>
            <ac:cxnSpMk id="80" creationId="{31C31C31-63FB-DECA-AB9B-1A137F478E1B}"/>
          </ac:cxnSpMkLst>
        </pc:cxnChg>
        <pc:cxnChg chg="mod">
          <ac:chgData name="Ron Keidar" userId="bd522e22234dfd79" providerId="LiveId" clId="{5F366226-357E-4C4D-A011-1295CC62AEF2}" dt="2025-06-02T04:44:12.400" v="812" actId="14100"/>
          <ac:cxnSpMkLst>
            <pc:docMk/>
            <pc:sldMk cId="2266690573" sldId="376"/>
            <ac:cxnSpMk id="92" creationId="{AE94DF95-B15A-D41A-BF25-5E94F5D61C11}"/>
          </ac:cxnSpMkLst>
        </pc:cxnChg>
        <pc:cxnChg chg="mod">
          <ac:chgData name="Ron Keidar" userId="bd522e22234dfd79" providerId="LiveId" clId="{5F366226-357E-4C4D-A011-1295CC62AEF2}" dt="2025-06-02T05:13:28.356" v="1137" actId="14100"/>
          <ac:cxnSpMkLst>
            <pc:docMk/>
            <pc:sldMk cId="2266690573" sldId="376"/>
            <ac:cxnSpMk id="101" creationId="{13964623-27E6-4340-76F9-8EC71741E547}"/>
          </ac:cxnSpMkLst>
        </pc:cxnChg>
        <pc:cxnChg chg="add">
          <ac:chgData name="Ron Keidar" userId="bd522e22234dfd79" providerId="LiveId" clId="{5F366226-357E-4C4D-A011-1295CC62AEF2}" dt="2025-06-02T04:44:27.589" v="817" actId="11529"/>
          <ac:cxnSpMkLst>
            <pc:docMk/>
            <pc:sldMk cId="2266690573" sldId="376"/>
            <ac:cxnSpMk id="104" creationId="{E3672053-1ABF-20DA-3218-FBC1587E34C3}"/>
          </ac:cxnSpMkLst>
        </pc:cxnChg>
        <pc:cxnChg chg="add mod">
          <ac:chgData name="Ron Keidar" userId="bd522e22234dfd79" providerId="LiveId" clId="{5F366226-357E-4C4D-A011-1295CC62AEF2}" dt="2025-06-02T04:47:25.342" v="843" actId="14100"/>
          <ac:cxnSpMkLst>
            <pc:docMk/>
            <pc:sldMk cId="2266690573" sldId="376"/>
            <ac:cxnSpMk id="113" creationId="{E3E5B068-4E06-151C-AD93-14E2FF8B029A}"/>
          </ac:cxnSpMkLst>
        </pc:cxnChg>
        <pc:cxnChg chg="add mod">
          <ac:chgData name="Ron Keidar" userId="bd522e22234dfd79" providerId="LiveId" clId="{5F366226-357E-4C4D-A011-1295CC62AEF2}" dt="2025-06-02T04:47:14.884" v="842" actId="14100"/>
          <ac:cxnSpMkLst>
            <pc:docMk/>
            <pc:sldMk cId="2266690573" sldId="376"/>
            <ac:cxnSpMk id="117" creationId="{FCB68532-B566-055C-EC8C-B7FB0386B0BE}"/>
          </ac:cxnSpMkLst>
        </pc:cxnChg>
        <pc:cxnChg chg="add mod">
          <ac:chgData name="Ron Keidar" userId="bd522e22234dfd79" providerId="LiveId" clId="{5F366226-357E-4C4D-A011-1295CC62AEF2}" dt="2025-06-02T04:49:00.014" v="856" actId="692"/>
          <ac:cxnSpMkLst>
            <pc:docMk/>
            <pc:sldMk cId="2266690573" sldId="376"/>
            <ac:cxnSpMk id="125" creationId="{A4148293-F401-31C6-1D64-649F31B8199D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3" creationId="{EF031CD1-FC68-7973-0B30-A52916074EC7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36" creationId="{193C7FBD-BD38-DA2C-1C0A-0F019528FD5E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9" creationId="{3463C2FE-6ED1-85F3-DD91-70DF8769AA2B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41" creationId="{F56E5EF4-DFAB-DAF9-FAB6-FE9EE1BE33C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57" creationId="{898118BB-E26B-1008-6226-CE4730FD8F6D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60" creationId="{741F6AAE-E616-7CA1-1616-727DD2B336A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77" creationId="{100EC02C-79B7-FC12-6DC4-1BB47EAC4321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0" creationId="{37E88183-D48E-5780-FC51-37930368ED76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7" creationId="{34070226-3DCE-27ED-333B-A3734C0BF7B9}"/>
          </ac:cxnSpMkLst>
        </pc:cxnChg>
      </pc:sldChg>
      <pc:sldChg chg="modSp mod">
        <pc:chgData name="Ron Keidar" userId="bd522e22234dfd79" providerId="LiveId" clId="{5F366226-357E-4C4D-A011-1295CC62AEF2}" dt="2025-06-02T05:04:51.734" v="1038" actId="20577"/>
        <pc:sldMkLst>
          <pc:docMk/>
          <pc:sldMk cId="2123469828" sldId="377"/>
        </pc:sldMkLst>
        <pc:graphicFrameChg chg="modGraphic">
          <ac:chgData name="Ron Keidar" userId="bd522e22234dfd79" providerId="LiveId" clId="{5F366226-357E-4C4D-A011-1295CC62AEF2}" dt="2025-06-02T05:04:51.734" v="1038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mod ord">
        <pc:chgData name="Ron Keidar" userId="bd522e22234dfd79" providerId="LiveId" clId="{5F366226-357E-4C4D-A011-1295CC62AEF2}" dt="2025-06-02T05:20:29.937" v="1427"/>
        <pc:sldMkLst>
          <pc:docMk/>
          <pc:sldMk cId="3804542101" sldId="380"/>
        </pc:sldMkLst>
        <pc:spChg chg="mod">
          <ac:chgData name="Ron Keidar" userId="bd522e22234dfd79" providerId="LiveId" clId="{5F366226-357E-4C4D-A011-1295CC62AEF2}" dt="2025-05-29T03:10:51.310" v="327" actId="207"/>
          <ac:spMkLst>
            <pc:docMk/>
            <pc:sldMk cId="3804542101" sldId="380"/>
            <ac:spMk id="8" creationId="{BF2657BB-2261-20EA-1A05-AFAD3CA9488D}"/>
          </ac:spMkLst>
        </pc:spChg>
        <pc:spChg chg="mod">
          <ac:chgData name="Ron Keidar" userId="bd522e22234dfd79" providerId="LiveId" clId="{5F366226-357E-4C4D-A011-1295CC62AEF2}" dt="2025-05-29T03:02:52.616" v="125" actId="1038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Ron Keidar" userId="bd522e22234dfd79" providerId="LiveId" clId="{5F366226-357E-4C4D-A011-1295CC62AEF2}" dt="2025-05-29T03:07:22.911" v="231" actId="1076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Ron Keidar" userId="bd522e22234dfd79" providerId="LiveId" clId="{5F366226-357E-4C4D-A011-1295CC62AEF2}" dt="2025-05-29T03:11:31.055" v="330" actId="207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Ron Keidar" userId="bd522e22234dfd79" providerId="LiveId" clId="{5F366226-357E-4C4D-A011-1295CC62AEF2}" dt="2025-05-29T03:11:53.070" v="331" actId="207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Ron Keidar" userId="bd522e22234dfd79" providerId="LiveId" clId="{5F366226-357E-4C4D-A011-1295CC62AEF2}" dt="2025-05-29T03:10:30.213" v="325" actId="207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Ron Keidar" userId="bd522e22234dfd79" providerId="LiveId" clId="{5F366226-357E-4C4D-A011-1295CC62AEF2}" dt="2025-05-29T03:11:13.207" v="329" actId="207"/>
          <ac:spMkLst>
            <pc:docMk/>
            <pc:sldMk cId="3804542101" sldId="380"/>
            <ac:spMk id="21" creationId="{DAC9BFC3-FE66-6335-C204-A56F91F77BF9}"/>
          </ac:spMkLst>
        </pc:spChg>
        <pc:spChg chg="add mod">
          <ac:chgData name="Ron Keidar" userId="bd522e22234dfd79" providerId="LiveId" clId="{5F366226-357E-4C4D-A011-1295CC62AEF2}" dt="2025-05-29T03:07:29.326" v="232" actId="1076"/>
          <ac:spMkLst>
            <pc:docMk/>
            <pc:sldMk cId="3804542101" sldId="380"/>
            <ac:spMk id="45" creationId="{CACD09FF-CAE3-A1D1-4031-516AC16FF069}"/>
          </ac:spMkLst>
        </pc:spChg>
        <pc:spChg chg="add mod">
          <ac:chgData name="Ron Keidar" userId="bd522e22234dfd79" providerId="LiveId" clId="{5F366226-357E-4C4D-A011-1295CC62AEF2}" dt="2025-05-29T03:07:53.576" v="320" actId="1037"/>
          <ac:spMkLst>
            <pc:docMk/>
            <pc:sldMk cId="3804542101" sldId="380"/>
            <ac:spMk id="46" creationId="{B2132F25-198C-1753-4841-90CD4BE9388D}"/>
          </ac:spMkLst>
        </pc:spChg>
        <pc:grpChg chg="mod">
          <ac:chgData name="Ron Keidar" userId="bd522e22234dfd79" providerId="LiveId" clId="{5F366226-357E-4C4D-A011-1295CC62AEF2}" dt="2025-05-29T03:02:34.785" v="51" actId="14100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Ron Keidar" userId="bd522e22234dfd79" providerId="LiveId" clId="{5F366226-357E-4C4D-A011-1295CC62AEF2}" dt="2025-05-29T03:24:56.946" v="463" actId="20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mod modGraphic">
          <ac:chgData name="Ron Keidar" userId="bd522e22234dfd79" providerId="LiveId" clId="{5F366226-357E-4C4D-A011-1295CC62AEF2}" dt="2025-05-29T03:25:27.600" v="468" actId="14100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mod modGraphic">
          <ac:chgData name="Ron Keidar" userId="bd522e22234dfd79" providerId="LiveId" clId="{5F366226-357E-4C4D-A011-1295CC62AEF2}" dt="2025-05-29T03:25:32.801" v="469" actId="14100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mod modGraphic">
          <ac:chgData name="Ron Keidar" userId="bd522e22234dfd79" providerId="LiveId" clId="{5F366226-357E-4C4D-A011-1295CC62AEF2}" dt="2025-05-29T03:25:37.299" v="470" actId="14100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mod">
          <ac:chgData name="Ron Keidar" userId="bd522e22234dfd79" providerId="LiveId" clId="{5F366226-357E-4C4D-A011-1295CC62AEF2}" dt="2025-05-29T03:02:26.828" v="49" actId="14100"/>
          <ac:cxnSpMkLst>
            <pc:docMk/>
            <pc:sldMk cId="3804542101" sldId="380"/>
            <ac:cxnSpMk id="10" creationId="{6490661C-6B05-233E-AF05-34D636F47D5D}"/>
          </ac:cxnSpMkLst>
        </pc:cxnChg>
        <pc:cxnChg chg="mod">
          <ac:chgData name="Ron Keidar" userId="bd522e22234dfd79" providerId="LiveId" clId="{5F366226-357E-4C4D-A011-1295CC62AEF2}" dt="2025-05-29T03:05:04.281" v="148" actId="14100"/>
          <ac:cxnSpMkLst>
            <pc:docMk/>
            <pc:sldMk cId="3804542101" sldId="380"/>
            <ac:cxnSpMk id="15" creationId="{854D6BE3-9A99-271E-8212-040BC816AB6A}"/>
          </ac:cxnSpMkLst>
        </pc:cxnChg>
        <pc:cxnChg chg="mod">
          <ac:chgData name="Ron Keidar" userId="bd522e22234dfd79" providerId="LiveId" clId="{5F366226-357E-4C4D-A011-1295CC62AEF2}" dt="2025-05-29T03:02:14.485" v="48" actId="1035"/>
          <ac:cxnSpMkLst>
            <pc:docMk/>
            <pc:sldMk cId="3804542101" sldId="380"/>
            <ac:cxnSpMk id="43" creationId="{2C024229-DB71-E055-33CD-D0591FD17B6C}"/>
          </ac:cxnSpMkLst>
        </pc:cxnChg>
        <pc:cxnChg chg="mod">
          <ac:chgData name="Ron Keidar" userId="bd522e22234dfd79" providerId="LiveId" clId="{5F366226-357E-4C4D-A011-1295CC62AEF2}" dt="2025-05-29T03:04:03.505" v="139" actId="1035"/>
          <ac:cxnSpMkLst>
            <pc:docMk/>
            <pc:sldMk cId="3804542101" sldId="380"/>
            <ac:cxnSpMk id="48" creationId="{738D53C8-0FF7-1701-C435-8E6C5F2C9FD8}"/>
          </ac:cxnSpMkLst>
        </pc:cxnChg>
        <pc:cxnChg chg="mod">
          <ac:chgData name="Ron Keidar" userId="bd522e22234dfd79" providerId="LiveId" clId="{5F366226-357E-4C4D-A011-1295CC62AEF2}" dt="2025-05-29T03:21:24.105" v="438" actId="1037"/>
          <ac:cxnSpMkLst>
            <pc:docMk/>
            <pc:sldMk cId="3804542101" sldId="380"/>
            <ac:cxnSpMk id="52" creationId="{FF331BEA-25E2-D1B8-8909-089471E75021}"/>
          </ac:cxnSpMkLst>
        </pc:cxnChg>
        <pc:cxnChg chg="mod">
          <ac:chgData name="Ron Keidar" userId="bd522e22234dfd79" providerId="LiveId" clId="{5F366226-357E-4C4D-A011-1295CC62AEF2}" dt="2025-05-29T03:04:46.564" v="145" actId="14100"/>
          <ac:cxnSpMkLst>
            <pc:docMk/>
            <pc:sldMk cId="3804542101" sldId="380"/>
            <ac:cxnSpMk id="56" creationId="{EBDD56F6-9637-454F-9754-22922F0DBD91}"/>
          </ac:cxnSpMkLst>
        </pc:cxnChg>
        <pc:cxnChg chg="mod">
          <ac:chgData name="Ron Keidar" userId="bd522e22234dfd79" providerId="LiveId" clId="{5F366226-357E-4C4D-A011-1295CC62AEF2}" dt="2025-05-29T03:01:47.427" v="44" actId="14100"/>
          <ac:cxnSpMkLst>
            <pc:docMk/>
            <pc:sldMk cId="3804542101" sldId="380"/>
            <ac:cxnSpMk id="72" creationId="{AA782C60-C322-FED0-331D-EB63A493DB63}"/>
          </ac:cxnSpMkLst>
        </pc:cxnChg>
        <pc:cxnChg chg="mod">
          <ac:chgData name="Ron Keidar" userId="bd522e22234dfd79" providerId="LiveId" clId="{5F366226-357E-4C4D-A011-1295CC62AEF2}" dt="2025-05-29T03:03:43.573" v="131" actId="14100"/>
          <ac:cxnSpMkLst>
            <pc:docMk/>
            <pc:sldMk cId="3804542101" sldId="380"/>
            <ac:cxnSpMk id="76" creationId="{AB4FCD91-BB57-5EA8-6E43-3AD61C2ACA85}"/>
          </ac:cxnSpMkLst>
        </pc:cxn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.png"/><Relationship Id="rId4" Type="http://schemas.openxmlformats.org/officeDocument/2006/relationships/slide" Target="slide7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71.xml"/><Relationship Id="rId4" Type="http://schemas.openxmlformats.org/officeDocument/2006/relationships/slide" Target="slide7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76.xml"/><Relationship Id="rId7" Type="http://schemas.openxmlformats.org/officeDocument/2006/relationships/slide" Target="slide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13.xml"/><Relationship Id="rId5" Type="http://schemas.openxmlformats.org/officeDocument/2006/relationships/slide" Target="slide63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68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76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6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11" Type="http://schemas.openxmlformats.org/officeDocument/2006/relationships/slide" Target="slide7.xml"/><Relationship Id="rId5" Type="http://schemas.openxmlformats.org/officeDocument/2006/relationships/image" Target="../media/image12.png"/><Relationship Id="rId15" Type="http://schemas.openxmlformats.org/officeDocument/2006/relationships/slide" Target="slide14.xml"/><Relationship Id="rId10" Type="http://schemas.openxmlformats.org/officeDocument/2006/relationships/image" Target="../media/image1.png"/><Relationship Id="rId19" Type="http://schemas.openxmlformats.org/officeDocument/2006/relationships/slide" Target="slide77.xml"/><Relationship Id="rId4" Type="http://schemas.openxmlformats.org/officeDocument/2006/relationships/slide" Target="slide66.xml"/><Relationship Id="rId9" Type="http://schemas.openxmlformats.org/officeDocument/2006/relationships/slide" Target="slide71.xml"/><Relationship Id="rId14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8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3" Type="http://schemas.openxmlformats.org/officeDocument/2006/relationships/image" Target="../media/image6.png"/><Relationship Id="rId7" Type="http://schemas.openxmlformats.org/officeDocument/2006/relationships/slide" Target="slide12.xml"/><Relationship Id="rId12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68.xml"/><Relationship Id="rId5" Type="http://schemas.openxmlformats.org/officeDocument/2006/relationships/slide" Target="slide76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12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66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" Target="slide68.xml"/><Relationship Id="rId9" Type="http://schemas.openxmlformats.org/officeDocument/2006/relationships/slide" Target="slide71.xml"/><Relationship Id="rId14" Type="http://schemas.openxmlformats.org/officeDocument/2006/relationships/slide" Target="slide6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2.xml"/><Relationship Id="rId18" Type="http://schemas.openxmlformats.org/officeDocument/2006/relationships/slide" Target="slide71.xml"/><Relationship Id="rId26" Type="http://schemas.openxmlformats.org/officeDocument/2006/relationships/slide" Target="slide7.xml"/><Relationship Id="rId3" Type="http://schemas.openxmlformats.org/officeDocument/2006/relationships/slide" Target="slide67.xml"/><Relationship Id="rId21" Type="http://schemas.openxmlformats.org/officeDocument/2006/relationships/slide" Target="slide20.xml"/><Relationship Id="rId7" Type="http://schemas.openxmlformats.org/officeDocument/2006/relationships/slide" Target="slide76.xml"/><Relationship Id="rId12" Type="http://schemas.openxmlformats.org/officeDocument/2006/relationships/slide" Target="slide77.xml"/><Relationship Id="rId17" Type="http://schemas.openxmlformats.org/officeDocument/2006/relationships/slide" Target="slide88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72.xml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78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65.xml"/><Relationship Id="rId15" Type="http://schemas.openxmlformats.org/officeDocument/2006/relationships/slide" Target="slide74.xml"/><Relationship Id="rId23" Type="http://schemas.openxmlformats.org/officeDocument/2006/relationships/image" Target="../media/image14.png"/><Relationship Id="rId10" Type="http://schemas.openxmlformats.org/officeDocument/2006/relationships/slide" Target="slide79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84.xml"/><Relationship Id="rId22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7.xml"/><Relationship Id="rId7" Type="http://schemas.openxmlformats.org/officeDocument/2006/relationships/slide" Target="slide65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.xml"/><Relationship Id="rId18" Type="http://schemas.openxmlformats.org/officeDocument/2006/relationships/slide" Target="slide64.xml"/><Relationship Id="rId3" Type="http://schemas.openxmlformats.org/officeDocument/2006/relationships/slide" Target="slide79.xml"/><Relationship Id="rId21" Type="http://schemas.openxmlformats.org/officeDocument/2006/relationships/slide" Target="slide87.xml"/><Relationship Id="rId7" Type="http://schemas.openxmlformats.org/officeDocument/2006/relationships/slide" Target="slide83.xml"/><Relationship Id="rId12" Type="http://schemas.openxmlformats.org/officeDocument/2006/relationships/slide" Target="slide15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84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11" Type="http://schemas.openxmlformats.org/officeDocument/2006/relationships/slide" Target="slide16.xml"/><Relationship Id="rId24" Type="http://schemas.openxmlformats.org/officeDocument/2006/relationships/image" Target="../media/image1.png"/><Relationship Id="rId5" Type="http://schemas.openxmlformats.org/officeDocument/2006/relationships/slide" Target="slide77.xml"/><Relationship Id="rId15" Type="http://schemas.openxmlformats.org/officeDocument/2006/relationships/slide" Target="slide78.xml"/><Relationship Id="rId23" Type="http://schemas.openxmlformats.org/officeDocument/2006/relationships/slide" Target="slide71.xml"/><Relationship Id="rId10" Type="http://schemas.openxmlformats.org/officeDocument/2006/relationships/slide" Target="slide72.xml"/><Relationship Id="rId19" Type="http://schemas.openxmlformats.org/officeDocument/2006/relationships/slide" Target="slide76.xml"/><Relationship Id="rId4" Type="http://schemas.openxmlformats.org/officeDocument/2006/relationships/slide" Target="slide82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9.xml"/><Relationship Id="rId22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8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71.xml"/><Relationship Id="rId15" Type="http://schemas.openxmlformats.org/officeDocument/2006/relationships/slide" Target="slide20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3" Type="http://schemas.openxmlformats.org/officeDocument/2006/relationships/image" Target="../media/image29.png"/><Relationship Id="rId7" Type="http://schemas.openxmlformats.org/officeDocument/2006/relationships/slide" Target="slide83.xml"/><Relationship Id="rId12" Type="http://schemas.openxmlformats.org/officeDocument/2006/relationships/slide" Target="slide7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9.xml"/><Relationship Id="rId11" Type="http://schemas.openxmlformats.org/officeDocument/2006/relationships/slide" Target="slide14.xml"/><Relationship Id="rId5" Type="http://schemas.openxmlformats.org/officeDocument/2006/relationships/slide" Target="slide82.xml"/><Relationship Id="rId10" Type="http://schemas.openxmlformats.org/officeDocument/2006/relationships/slide" Target="slide81.xml"/><Relationship Id="rId4" Type="http://schemas.openxmlformats.org/officeDocument/2006/relationships/slide" Target="slide77.xml"/><Relationship Id="rId9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7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8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3.xml"/><Relationship Id="rId4" Type="http://schemas.openxmlformats.org/officeDocument/2006/relationships/image" Target="../media/image32.png"/><Relationship Id="rId9" Type="http://schemas.openxmlformats.org/officeDocument/2006/relationships/slide" Target="slide7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0.xml"/><Relationship Id="rId7" Type="http://schemas.openxmlformats.org/officeDocument/2006/relationships/slide" Target="slide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5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63.xml"/><Relationship Id="rId7" Type="http://schemas.openxmlformats.org/officeDocument/2006/relationships/slide" Target="slid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7.xml"/><Relationship Id="rId4" Type="http://schemas.openxmlformats.org/officeDocument/2006/relationships/slide" Target="slide21.xml"/><Relationship Id="rId9" Type="http://schemas.openxmlformats.org/officeDocument/2006/relationships/slide" Target="slide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13" Type="http://schemas.openxmlformats.org/officeDocument/2006/relationships/slide" Target="slide84.xml"/><Relationship Id="rId3" Type="http://schemas.openxmlformats.org/officeDocument/2006/relationships/slide" Target="slide72.xml"/><Relationship Id="rId7" Type="http://schemas.openxmlformats.org/officeDocument/2006/relationships/slide" Target="slide83.xml"/><Relationship Id="rId12" Type="http://schemas.openxmlformats.org/officeDocument/2006/relationships/slide" Target="slide76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82.xml"/><Relationship Id="rId11" Type="http://schemas.openxmlformats.org/officeDocument/2006/relationships/slide" Target="slide74.xml"/><Relationship Id="rId5" Type="http://schemas.openxmlformats.org/officeDocument/2006/relationships/slide" Target="slide79.xml"/><Relationship Id="rId15" Type="http://schemas.openxmlformats.org/officeDocument/2006/relationships/slide" Target="slide78.xml"/><Relationship Id="rId10" Type="http://schemas.openxmlformats.org/officeDocument/2006/relationships/slide" Target="slide87.xml"/><Relationship Id="rId4" Type="http://schemas.openxmlformats.org/officeDocument/2006/relationships/slide" Target="slide75.xml"/><Relationship Id="rId9" Type="http://schemas.openxmlformats.org/officeDocument/2006/relationships/slide" Target="slide85.xml"/><Relationship Id="rId14" Type="http://schemas.openxmlformats.org/officeDocument/2006/relationships/slide" Target="slide7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slide" Target="slide7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79.xml"/><Relationship Id="rId5" Type="http://schemas.openxmlformats.org/officeDocument/2006/relationships/image" Target="../media/image54.png"/><Relationship Id="rId10" Type="http://schemas.openxmlformats.org/officeDocument/2006/relationships/slide" Target="slide77.xml"/><Relationship Id="rId4" Type="http://schemas.openxmlformats.org/officeDocument/2006/relationships/image" Target="../media/image53.png"/><Relationship Id="rId9" Type="http://schemas.openxmlformats.org/officeDocument/2006/relationships/slide" Target="slide74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slide" Target="slide79.xml"/><Relationship Id="rId5" Type="http://schemas.openxmlformats.org/officeDocument/2006/relationships/image" Target="../media/image55.png"/><Relationship Id="rId10" Type="http://schemas.openxmlformats.org/officeDocument/2006/relationships/slide" Target="slide77.xml"/><Relationship Id="rId4" Type="http://schemas.openxmlformats.org/officeDocument/2006/relationships/image" Target="../media/image57.png"/><Relationship Id="rId9" Type="http://schemas.openxmlformats.org/officeDocument/2006/relationships/slide" Target="slide7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7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9.xml"/><Relationship Id="rId5" Type="http://schemas.openxmlformats.org/officeDocument/2006/relationships/slide" Target="slide77.xml"/><Relationship Id="rId4" Type="http://schemas.openxmlformats.org/officeDocument/2006/relationships/slide" Target="slide7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gif"/><Relationship Id="rId7" Type="http://schemas.openxmlformats.org/officeDocument/2006/relationships/slide" Target="slide71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81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6.jpeg"/><Relationship Id="rId17" Type="http://schemas.openxmlformats.org/officeDocument/2006/relationships/image" Target="../media/image1.png"/><Relationship Id="rId2" Type="http://schemas.openxmlformats.org/officeDocument/2006/relationships/image" Target="../media/image64.png"/><Relationship Id="rId16" Type="http://schemas.openxmlformats.org/officeDocument/2006/relationships/slide" Target="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5.gif"/><Relationship Id="rId4" Type="http://schemas.openxmlformats.org/officeDocument/2006/relationships/image" Target="../media/image14.png"/><Relationship Id="rId9" Type="http://schemas.openxmlformats.org/officeDocument/2006/relationships/image" Target="../media/image62.gif"/><Relationship Id="rId14" Type="http://schemas.openxmlformats.org/officeDocument/2006/relationships/image" Target="../media/image6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4.xml"/><Relationship Id="rId3" Type="http://schemas.openxmlformats.org/officeDocument/2006/relationships/slide" Target="slide79.xml"/><Relationship Id="rId7" Type="http://schemas.openxmlformats.org/officeDocument/2006/relationships/slide" Target="slide83.xml"/><Relationship Id="rId12" Type="http://schemas.openxmlformats.org/officeDocument/2006/relationships/slide" Target="slide78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11" Type="http://schemas.openxmlformats.org/officeDocument/2006/relationships/slide" Target="slide87.xml"/><Relationship Id="rId5" Type="http://schemas.openxmlformats.org/officeDocument/2006/relationships/slide" Target="slide77.xml"/><Relationship Id="rId15" Type="http://schemas.openxmlformats.org/officeDocument/2006/relationships/slide" Target="slide76.xml"/><Relationship Id="rId10" Type="http://schemas.openxmlformats.org/officeDocument/2006/relationships/slide" Target="slide72.xml"/><Relationship Id="rId4" Type="http://schemas.openxmlformats.org/officeDocument/2006/relationships/slide" Target="slide82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79.xml"/><Relationship Id="rId12" Type="http://schemas.openxmlformats.org/officeDocument/2006/relationships/slide" Target="slide7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4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76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7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2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74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11" Type="http://schemas.openxmlformats.org/officeDocument/2006/relationships/slide" Target="slide84.xml"/><Relationship Id="rId5" Type="http://schemas.openxmlformats.org/officeDocument/2006/relationships/slide" Target="slide78.xml"/><Relationship Id="rId15" Type="http://schemas.openxmlformats.org/officeDocument/2006/relationships/slide" Target="slide71.xml"/><Relationship Id="rId10" Type="http://schemas.openxmlformats.org/officeDocument/2006/relationships/slide" Target="slide82.xml"/><Relationship Id="rId4" Type="http://schemas.openxmlformats.org/officeDocument/2006/relationships/slide" Target="slide77.xml"/><Relationship Id="rId9" Type="http://schemas.openxmlformats.org/officeDocument/2006/relationships/slide" Target="slide79.xml"/><Relationship Id="rId14" Type="http://schemas.openxmlformats.org/officeDocument/2006/relationships/slide" Target="slide8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63.xml"/><Relationship Id="rId10" Type="http://schemas.openxmlformats.org/officeDocument/2006/relationships/slide" Target="slide2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2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74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11" Type="http://schemas.openxmlformats.org/officeDocument/2006/relationships/slide" Target="slide84.xml"/><Relationship Id="rId5" Type="http://schemas.openxmlformats.org/officeDocument/2006/relationships/slide" Target="slide78.xml"/><Relationship Id="rId15" Type="http://schemas.openxmlformats.org/officeDocument/2006/relationships/slide" Target="slide71.xml"/><Relationship Id="rId10" Type="http://schemas.openxmlformats.org/officeDocument/2006/relationships/slide" Target="slide82.xml"/><Relationship Id="rId4" Type="http://schemas.openxmlformats.org/officeDocument/2006/relationships/slide" Target="slide77.xml"/><Relationship Id="rId9" Type="http://schemas.openxmlformats.org/officeDocument/2006/relationships/slide" Target="slide79.xml"/><Relationship Id="rId14" Type="http://schemas.openxmlformats.org/officeDocument/2006/relationships/slide" Target="slide88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image" Target="../media/image29.png"/><Relationship Id="rId7" Type="http://schemas.openxmlformats.org/officeDocument/2006/relationships/slide" Target="slide7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9.xml"/><Relationship Id="rId5" Type="http://schemas.openxmlformats.org/officeDocument/2006/relationships/slide" Target="slide82.xml"/><Relationship Id="rId10" Type="http://schemas.openxmlformats.org/officeDocument/2006/relationships/image" Target="../media/image1.png"/><Relationship Id="rId4" Type="http://schemas.openxmlformats.org/officeDocument/2006/relationships/slide" Target="slide77.xml"/><Relationship Id="rId9" Type="http://schemas.openxmlformats.org/officeDocument/2006/relationships/slide" Target="slide7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3" Type="http://schemas.openxmlformats.org/officeDocument/2006/relationships/image" Target="../media/image30.png"/><Relationship Id="rId7" Type="http://schemas.openxmlformats.org/officeDocument/2006/relationships/slide" Target="slide77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1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7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81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7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84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79.xml"/><Relationship Id="rId4" Type="http://schemas.openxmlformats.org/officeDocument/2006/relationships/image" Target="../media/image32.png"/><Relationship Id="rId9" Type="http://schemas.openxmlformats.org/officeDocument/2006/relationships/slide" Target="slide77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9.png"/><Relationship Id="rId7" Type="http://schemas.openxmlformats.org/officeDocument/2006/relationships/slide" Target="slide71.xml"/><Relationship Id="rId2" Type="http://schemas.openxmlformats.org/officeDocument/2006/relationships/slide" Target="slide8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commons.wikimedia.org/wiki/Category:NOR_gate_symbols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slide" Target="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3" Type="http://schemas.openxmlformats.org/officeDocument/2006/relationships/image" Target="../media/image6.png"/><Relationship Id="rId7" Type="http://schemas.openxmlformats.org/officeDocument/2006/relationships/slide" Target="slide7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7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jpeg"/><Relationship Id="rId7" Type="http://schemas.openxmlformats.org/officeDocument/2006/relationships/slide" Target="slide79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.png"/><Relationship Id="rId4" Type="http://schemas.openxmlformats.org/officeDocument/2006/relationships/image" Target="../media/image72.jpeg"/><Relationship Id="rId9" Type="http://schemas.openxmlformats.org/officeDocument/2006/relationships/slide" Target="slide71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88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71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81.xml"/><Relationship Id="rId10" Type="http://schemas.openxmlformats.org/officeDocument/2006/relationships/slide" Target="slide76.xml"/><Relationship Id="rId4" Type="http://schemas.openxmlformats.org/officeDocument/2006/relationships/slide" Target="slide77.xml"/><Relationship Id="rId9" Type="http://schemas.openxmlformats.org/officeDocument/2006/relationships/hyperlink" Target="https://liucs.net/cs101s14/n4-logic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3" Type="http://schemas.openxmlformats.org/officeDocument/2006/relationships/slide" Target="slide17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0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17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5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8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8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8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8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9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9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9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686202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714575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742947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420241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448613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476985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158578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186950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215323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Return address must be 16-bit! I.e., to jump to a subroutine, you must use:</a:t>
            </a:r>
          </a:p>
          <a:p>
            <a:r>
              <a:rPr lang="en-US" sz="1100"/>
              <a:t>PUSH Return Address High Byte</a:t>
            </a:r>
          </a:p>
          <a:p>
            <a:r>
              <a:rPr lang="en-US" sz="1100"/>
              <a:t>LSP </a:t>
            </a:r>
            <a:r>
              <a:rPr lang="en-US" sz="1100" err="1"/>
              <a:t>DummyPC</a:t>
            </a:r>
            <a:r>
              <a:rPr lang="en-US" sz="1100"/>
              <a:t>, Subroutine Address High Byte</a:t>
            </a:r>
          </a:p>
          <a:p>
            <a:r>
              <a:rPr lang="en-US" sz="110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6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4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9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0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94453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</a:t>
            </a:r>
            <a:r>
              <a:rPr lang="en-US" sz="1400">
                <a:sym typeface="Wingdings" panose="05000000000000000000" pitchFamily="2" charset="2"/>
              </a:rPr>
              <a:t>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(3 bits)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710422"/>
              </p:ext>
            </p:extLst>
          </p:nvPr>
        </p:nvGraphicFramePr>
        <p:xfrm>
          <a:off x="914400" y="3758209"/>
          <a:ext cx="9601200" cy="2675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 (</a:t>
                      </a:r>
                      <a:r>
                        <a:rPr lang="en-US" sz="1050" dirty="0" err="1"/>
                        <a:t>i</a:t>
                      </a:r>
                      <a:r>
                        <a:rPr lang="en-US" sz="105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outputs the 3 selection bits for the Address Bus Arbiter “multiplexer.” It also specifies whether anything is written to the address bus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2345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34105"/>
              </p:ext>
            </p:extLst>
          </p:nvPr>
        </p:nvGraphicFramePr>
        <p:xfrm>
          <a:off x="193268" y="742463"/>
          <a:ext cx="4329725" cy="5145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AddressBusToDataBus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TmpARRead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528008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/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2599</TotalTime>
  <Words>19909</Words>
  <Application>Microsoft Office PowerPoint</Application>
  <PresentationFormat>Widescreen</PresentationFormat>
  <Paragraphs>6637</Paragraphs>
  <Slides>120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6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 (3 bits)</vt:lpstr>
      <vt:lpstr>AddressByteSelect</vt:lpstr>
      <vt:lpstr>(Data Bus  AR) Loading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Gil Keidar</cp:lastModifiedBy>
  <cp:revision>1</cp:revision>
  <cp:lastPrinted>2025-01-11T05:05:40Z</cp:lastPrinted>
  <dcterms:created xsi:type="dcterms:W3CDTF">2022-02-06T02:47:09Z</dcterms:created>
  <dcterms:modified xsi:type="dcterms:W3CDTF">2025-06-11T19:24:24Z</dcterms:modified>
</cp:coreProperties>
</file>